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1" r:id="rId7"/>
    <p:sldId id="263" r:id="rId8"/>
    <p:sldId id="303" r:id="rId9"/>
    <p:sldId id="266" r:id="rId10"/>
    <p:sldId id="282" r:id="rId11"/>
    <p:sldId id="294" r:id="rId12"/>
    <p:sldId id="267" r:id="rId13"/>
    <p:sldId id="296" r:id="rId14"/>
    <p:sldId id="297" r:id="rId15"/>
    <p:sldId id="299" r:id="rId16"/>
    <p:sldId id="300" r:id="rId17"/>
    <p:sldId id="304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756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7A"/>
    <a:srgbClr val="D4DEEA"/>
    <a:srgbClr val="B8C8D9"/>
    <a:srgbClr val="EDF1F7"/>
    <a:srgbClr val="9BAFC2"/>
    <a:srgbClr val="F5F5F8"/>
    <a:srgbClr val="91B691"/>
    <a:srgbClr val="F8705E"/>
    <a:srgbClr val="3B3838"/>
    <a:srgbClr val="91B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2"/>
    <p:restoredTop sz="95768"/>
  </p:normalViewPr>
  <p:slideViewPr>
    <p:cSldViewPr snapToObjects="1">
      <p:cViewPr varScale="1">
        <p:scale>
          <a:sx n="106" d="100"/>
          <a:sy n="106" d="100"/>
        </p:scale>
        <p:origin x="600" y="176"/>
      </p:cViewPr>
      <p:guideLst>
        <p:guide orient="horz" pos="3838"/>
        <p:guide pos="756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3528966300644E-2"/>
          <c:y val="0.10683760683760683"/>
          <c:w val="0.76412346790615582"/>
          <c:h val="0.77535567669425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77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377A"/>
                    </a:solidFill>
                    <a:latin typeface="NeuzeitGro" pitchFamily="2" charset="77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3.7</c:v>
                </c:pt>
                <c:pt idx="1">
                  <c:v>1.7</c:v>
                </c:pt>
                <c:pt idx="2">
                  <c:v>0.7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C2-2E45-8C0E-A5820737DB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9BAFC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377A"/>
                    </a:solidFill>
                    <a:latin typeface="NeuzeitGro" pitchFamily="2" charset="77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2.6</c:v>
                </c:pt>
                <c:pt idx="1">
                  <c:v>3.6</c:v>
                </c:pt>
                <c:pt idx="2">
                  <c:v>2.2999999999999998</c:v>
                </c:pt>
                <c:pt idx="3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C2-2E45-8C0E-A5820737DB8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8C8D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377A"/>
                    </a:solidFill>
                    <a:latin typeface="NeuzeitGro" pitchFamily="2" charset="77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4.3</c:v>
                </c:pt>
                <c:pt idx="1">
                  <c:v>4.5999999999999996</c:v>
                </c:pt>
                <c:pt idx="2">
                  <c:v>2.4</c:v>
                </c:pt>
                <c:pt idx="3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C2-2E45-8C0E-A5820737DB8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D4DEE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377A"/>
                    </a:solidFill>
                    <a:latin typeface="NeuzeitGro" pitchFamily="2" charset="77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5.5</c:v>
                </c:pt>
                <c:pt idx="1">
                  <c:v>3.5</c:v>
                </c:pt>
                <c:pt idx="2">
                  <c:v>4.0999999999999996</c:v>
                </c:pt>
                <c:pt idx="3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C2-2E45-8C0E-A5820737DB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28950528"/>
        <c:axId val="28952064"/>
      </c:barChart>
      <c:catAx>
        <c:axId val="28950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50800" cap="rnd" cmpd="sng" algn="ctr">
            <a:solidFill>
              <a:schemeClr val="tx2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377A"/>
                </a:solidFill>
                <a:latin typeface="NeuzeitGro" pitchFamily="2" charset="77"/>
                <a:ea typeface="+mn-ea"/>
                <a:cs typeface="+mn-cs"/>
              </a:defRPr>
            </a:pPr>
            <a:endParaRPr lang="nl-NL"/>
          </a:p>
        </c:txPr>
        <c:crossAx val="28952064"/>
        <c:crosses val="autoZero"/>
        <c:auto val="1"/>
        <c:lblAlgn val="ctr"/>
        <c:lblOffset val="100"/>
        <c:noMultiLvlLbl val="0"/>
      </c:catAx>
      <c:valAx>
        <c:axId val="28952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895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377A"/>
                </a:solidFill>
                <a:latin typeface="NeuzeitGro" pitchFamily="2" charset="77"/>
                <a:ea typeface="+mn-ea"/>
                <a:cs typeface="+mn-cs"/>
              </a:defRPr>
            </a:pPr>
            <a:endParaRPr lang="nl-N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377A"/>
                </a:solidFill>
                <a:latin typeface="NeuzeitGro" pitchFamily="2" charset="77"/>
                <a:ea typeface="+mn-ea"/>
                <a:cs typeface="+mn-cs"/>
              </a:defRPr>
            </a:pPr>
            <a:endParaRPr lang="nl-N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377A"/>
                </a:solidFill>
                <a:latin typeface="NeuzeitGro" pitchFamily="2" charset="77"/>
                <a:ea typeface="+mn-ea"/>
                <a:cs typeface="+mn-cs"/>
              </a:defRPr>
            </a:pPr>
            <a:endParaRPr lang="nl-NL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377A"/>
                </a:solidFill>
                <a:latin typeface="NeuzeitGro" pitchFamily="2" charset="77"/>
                <a:ea typeface="+mn-ea"/>
                <a:cs typeface="+mn-cs"/>
              </a:defRPr>
            </a:pPr>
            <a:endParaRPr lang="nl-NL"/>
          </a:p>
        </c:txPr>
      </c:legendEntry>
      <c:layout>
        <c:manualLayout>
          <c:xMode val="edge"/>
          <c:yMode val="edge"/>
          <c:x val="0.83043505161063458"/>
          <c:y val="0.54892558964823435"/>
          <c:w val="8.8962484384643131E-2"/>
          <c:h val="0.330140655494986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rgbClr val="00377A"/>
              </a:solidFill>
              <a:latin typeface="NeuzeitGro" pitchFamily="2" charset="77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00" b="1">
          <a:solidFill>
            <a:srgbClr val="00377A"/>
          </a:solidFill>
          <a:latin typeface="NeuzeitGro" pitchFamily="2" charset="77"/>
        </a:defRPr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Diagram</a:t>
            </a:r>
            <a:r>
              <a:rPr lang="en-US" baseline="0" dirty="0"/>
              <a:t> </a:t>
            </a:r>
            <a:r>
              <a:rPr lang="en-US" baseline="0" dirty="0" err="1"/>
              <a:t>titel</a:t>
            </a:r>
            <a:endParaRPr lang="en-US" dirty="0"/>
          </a:p>
        </c:rich>
      </c:tx>
      <c:layout>
        <c:manualLayout>
          <c:xMode val="edge"/>
          <c:yMode val="edge"/>
          <c:x val="0.37514774979377635"/>
          <c:y val="1.059076672773035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623238660963172"/>
          <c:y val="0.12934297009713694"/>
          <c:w val="0.71978600640246082"/>
          <c:h val="0.82698564888564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DF1F7"/>
              </a:solidFill>
            </c:spPr>
            <c:extLst>
              <c:ext xmlns:c16="http://schemas.microsoft.com/office/drawing/2014/chart" uri="{C3380CC4-5D6E-409C-BE32-E72D297353CC}">
                <c16:uniqueId val="{00000004-CB10-8249-AA33-EC7CB4AFB980}"/>
              </c:ext>
            </c:extLst>
          </c:dPt>
          <c:dPt>
            <c:idx val="1"/>
            <c:bubble3D val="0"/>
            <c:spPr>
              <a:solidFill>
                <a:srgbClr val="B8C8D9"/>
              </a:solidFill>
            </c:spPr>
            <c:extLst>
              <c:ext xmlns:c16="http://schemas.microsoft.com/office/drawing/2014/chart" uri="{C3380CC4-5D6E-409C-BE32-E72D297353CC}">
                <c16:uniqueId val="{00000003-CB10-8249-AA33-EC7CB4AFB980}"/>
              </c:ext>
            </c:extLst>
          </c:dPt>
          <c:dPt>
            <c:idx val="2"/>
            <c:bubble3D val="0"/>
            <c:spPr>
              <a:solidFill>
                <a:srgbClr val="D4DEEA"/>
              </a:solidFill>
            </c:spPr>
            <c:extLst>
              <c:ext xmlns:c16="http://schemas.microsoft.com/office/drawing/2014/chart" uri="{C3380CC4-5D6E-409C-BE32-E72D297353CC}">
                <c16:uniqueId val="{00000002-CB10-8249-AA33-EC7CB4AFB980}"/>
              </c:ext>
            </c:extLst>
          </c:dPt>
          <c:dPt>
            <c:idx val="3"/>
            <c:bubble3D val="0"/>
            <c:spPr>
              <a:solidFill>
                <a:srgbClr val="9BAFC2"/>
              </a:solidFill>
            </c:spPr>
            <c:extLst>
              <c:ext xmlns:c16="http://schemas.microsoft.com/office/drawing/2014/chart" uri="{C3380CC4-5D6E-409C-BE32-E72D297353CC}">
                <c16:uniqueId val="{00000001-CB10-8249-AA33-EC7CB4AFB980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2.8</c:v>
                </c:pt>
                <c:pt idx="1">
                  <c:v>1.7</c:v>
                </c:pt>
                <c:pt idx="2">
                  <c:v>0.9</c:v>
                </c:pt>
                <c:pt idx="3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0-8249-AA33-EC7CB4AFB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000" b="1">
          <a:solidFill>
            <a:srgbClr val="00377A"/>
          </a:solidFill>
          <a:latin typeface="NeuzeitGro" pitchFamily="2" charset="77"/>
        </a:defRPr>
      </a:pPr>
      <a:endParaRPr lang="nl-N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Diagram </a:t>
            </a:r>
            <a:r>
              <a:rPr lang="en-US" dirty="0" err="1"/>
              <a:t>titel</a:t>
            </a:r>
            <a:endParaRPr lang="en-US" dirty="0"/>
          </a:p>
        </c:rich>
      </c:tx>
      <c:layout>
        <c:manualLayout>
          <c:xMode val="edge"/>
          <c:yMode val="edge"/>
          <c:x val="0.39704742552342248"/>
          <c:y val="1.059076672773035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623238660963172"/>
          <c:y val="0.12934297009713694"/>
          <c:w val="0.71978600640246082"/>
          <c:h val="0.82698564888564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Chart Title</c:v>
                </c:pt>
              </c:strCache>
            </c:strRef>
          </c:tx>
          <c:dPt>
            <c:idx val="0"/>
            <c:bubble3D val="0"/>
            <c:spPr>
              <a:solidFill>
                <a:srgbClr val="9BAFC2"/>
              </a:solidFill>
            </c:spPr>
            <c:extLst>
              <c:ext xmlns:c16="http://schemas.microsoft.com/office/drawing/2014/chart" uri="{C3380CC4-5D6E-409C-BE32-E72D297353CC}">
                <c16:uniqueId val="{00000001-6891-ED47-BEC0-2C8946EA0D98}"/>
              </c:ext>
            </c:extLst>
          </c:dPt>
          <c:dPt>
            <c:idx val="1"/>
            <c:bubble3D val="0"/>
            <c:spPr>
              <a:solidFill>
                <a:srgbClr val="EDF1F7"/>
              </a:solidFill>
            </c:spPr>
            <c:extLst>
              <c:ext xmlns:c16="http://schemas.microsoft.com/office/drawing/2014/chart" uri="{C3380CC4-5D6E-409C-BE32-E72D297353CC}">
                <c16:uniqueId val="{00000004-6891-ED47-BEC0-2C8946EA0D98}"/>
              </c:ext>
            </c:extLst>
          </c:dPt>
          <c:dPt>
            <c:idx val="2"/>
            <c:bubble3D val="0"/>
            <c:spPr>
              <a:solidFill>
                <a:srgbClr val="B8C8D9"/>
              </a:solidFill>
            </c:spPr>
            <c:extLst>
              <c:ext xmlns:c16="http://schemas.microsoft.com/office/drawing/2014/chart" uri="{C3380CC4-5D6E-409C-BE32-E72D297353CC}">
                <c16:uniqueId val="{00000002-6891-ED47-BEC0-2C8946EA0D98}"/>
              </c:ext>
            </c:extLst>
          </c:dPt>
          <c:dPt>
            <c:idx val="3"/>
            <c:bubble3D val="0"/>
            <c:spPr>
              <a:solidFill>
                <a:srgbClr val="D4DEEA"/>
              </a:solidFill>
            </c:spPr>
            <c:extLst>
              <c:ext xmlns:c16="http://schemas.microsoft.com/office/drawing/2014/chart" uri="{C3380CC4-5D6E-409C-BE32-E72D297353CC}">
                <c16:uniqueId val="{00000003-6891-ED47-BEC0-2C8946EA0D9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8.6</c:v>
                </c:pt>
                <c:pt idx="1">
                  <c:v>3.4</c:v>
                </c:pt>
                <c:pt idx="2">
                  <c:v>2.1</c:v>
                </c:pt>
                <c:pt idx="3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91-ED47-BEC0-2C8946EA0D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000" b="1">
          <a:solidFill>
            <a:srgbClr val="00377A"/>
          </a:solidFill>
          <a:latin typeface="NeuzeitGro" pitchFamily="2" charset="77"/>
        </a:defRPr>
      </a:pPr>
      <a:endParaRPr lang="nl-N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DE7417-8947-F943-9F74-977B44BED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62E672D-986C-A240-8482-2E0A89477B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A95F8B-E34C-7640-B777-FD70E1E4B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C2DE-B64B-544F-BFBD-CC1A4DB322B1}" type="datetimeFigureOut">
              <a:rPr lang="nl-NL" smtClean="0"/>
              <a:t>02-03-2022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324886-08DF-5C45-AD01-D15273C99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356C41-F710-E641-B89E-027C1373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B2F-9C5A-F348-A05B-88BB35B43E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94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9DC7D9-BDD8-A04F-838D-598D8A299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ABD48AD-D17E-C642-809D-70BAB6D6E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92061D-2DA5-6A44-B817-BBDFD8E91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C2DE-B64B-544F-BFBD-CC1A4DB322B1}" type="datetimeFigureOut">
              <a:rPr lang="nl-NL" smtClean="0"/>
              <a:t>02-03-2022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AD18BB-B0AD-6649-AC37-307BEA3A3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D3C740-E51F-CE40-8E6A-198C9B8E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B2F-9C5A-F348-A05B-88BB35B43E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513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E37FFB6-0AD2-4D48-8CBA-4363021C5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52040BF-7D95-5B49-AAAA-89A4E5C2B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DDA092-DB4B-5247-BD57-659834BC9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C2DE-B64B-544F-BFBD-CC1A4DB322B1}" type="datetimeFigureOut">
              <a:rPr lang="nl-NL" smtClean="0"/>
              <a:t>02-03-2022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FBD4BC-A89C-204F-9723-26F95389A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80E8EE-0969-194B-A13C-3F3F4C2FE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B2F-9C5A-F348-A05B-88BB35B43E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937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9CCBEA-9EEC-9B4B-9D0A-49AE70A42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2DA095-202E-DB49-8962-A92C81AF1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A25165-C677-094F-81BA-05EB2D85D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C2DE-B64B-544F-BFBD-CC1A4DB322B1}" type="datetimeFigureOut">
              <a:rPr lang="nl-NL" smtClean="0"/>
              <a:t>02-03-2022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1114B5-AC2E-5643-AA8E-B7CE2CE10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7914F5-B9DD-9643-B06F-03BEE11DC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B2F-9C5A-F348-A05B-88BB35B43E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286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910AB7-A5F4-3540-B534-9ACE0FB72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9A84CE-2A50-B54A-A49F-B90DF3E18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463298-8297-0246-864D-0B0782518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C2DE-B64B-544F-BFBD-CC1A4DB322B1}" type="datetimeFigureOut">
              <a:rPr lang="nl-NL" smtClean="0"/>
              <a:t>02-03-2022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6C211A-B233-E44D-950B-154C408BB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7ED190-CD70-E44C-9A44-A47E88B8F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B2F-9C5A-F348-A05B-88BB35B43E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8979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FD5A75-8D30-EE4A-9BFB-CA4233D1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B5945B-B885-6B4A-AE44-72F032201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A6C852F-2EA9-E54B-9C84-26F4C62D4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2405C89-F127-6F43-9023-CE9DD4D0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C2DE-B64B-544F-BFBD-CC1A4DB322B1}" type="datetimeFigureOut">
              <a:rPr lang="nl-NL" smtClean="0"/>
              <a:t>02-03-2022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F85C8B2-573B-F944-8197-463517E6D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A611EC0-D41D-3449-AD4A-52A42D9F7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B2F-9C5A-F348-A05B-88BB35B43E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903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717F8-E7BF-D144-A0EE-14EC3F0F1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4364C61-E198-514B-9BD7-FCEBF8FA0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9AA6A93-46AD-4F47-82EF-22694AA67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0ACEA5D-AE46-1D45-A986-4A1413D9D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E2D6333-327B-804F-B541-011D8DAA24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9BC7107-5F20-0D40-9F1A-5BF418884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C2DE-B64B-544F-BFBD-CC1A4DB322B1}" type="datetimeFigureOut">
              <a:rPr lang="nl-NL" smtClean="0"/>
              <a:t>02-03-2022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2AA5B51-45A5-5045-B1E1-1190AB3D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A86E08F-39D0-664C-BB9A-E4C0C7E85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B2F-9C5A-F348-A05B-88BB35B43E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6854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D651C7-DCC9-724B-AC98-A2ED3EA4F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EF7C830-01D4-4E45-A184-69742893B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C2DE-B64B-544F-BFBD-CC1A4DB322B1}" type="datetimeFigureOut">
              <a:rPr lang="nl-NL" smtClean="0"/>
              <a:t>02-03-2022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3892906-37E3-384B-B6C4-AB38617D9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C609F07-D828-2B4E-ACE3-77AC0D889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B2F-9C5A-F348-A05B-88BB35B43E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77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AFEA3F2-8741-234A-A76B-CE7A1A8B1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C2DE-B64B-544F-BFBD-CC1A4DB322B1}" type="datetimeFigureOut">
              <a:rPr lang="nl-NL" smtClean="0"/>
              <a:t>02-03-2022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A183927-E82B-8549-820F-46FE59F9A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669962D-8BFB-A743-B257-F156D4981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B2F-9C5A-F348-A05B-88BB35B43E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147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6E528-4623-E74C-ABCD-C2E01C1A7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C25E53-00A0-564A-8531-EB42F6935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A67AAC-D99B-044B-BC16-C0692E883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81C42D2-704F-8C49-8D61-BAD1C5C89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C2DE-B64B-544F-BFBD-CC1A4DB322B1}" type="datetimeFigureOut">
              <a:rPr lang="nl-NL" smtClean="0"/>
              <a:t>02-03-2022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63EB7C4-6743-5948-A8D6-256425B30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043DF93-8A1F-9C41-A65B-6D4D7DDC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B2F-9C5A-F348-A05B-88BB35B43E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087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28AFF0-BBDC-1A4A-8893-C3622B6E6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2FFAB49-4432-DF49-BD6D-F4E0B8E426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A088755-40AE-E34E-9744-E95F2AB6F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7ABFCC8-CA75-E74E-B604-D41AE8019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C2DE-B64B-544F-BFBD-CC1A4DB322B1}" type="datetimeFigureOut">
              <a:rPr lang="nl-NL" smtClean="0"/>
              <a:t>02-03-2022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5C26689-B3A9-624B-9FDF-5B05A5526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AA2ADB8-E699-9443-972D-4F8489131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B2F-9C5A-F348-A05B-88BB35B43E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008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7ED1053-F36E-A446-AD90-496AF2A2C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45F427-790B-7948-A08D-E4B8E4312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3B761F-F6B3-D043-B7DE-782A83D606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9C2DE-B64B-544F-BFBD-CC1A4DB322B1}" type="datetimeFigureOut">
              <a:rPr lang="nl-NL" smtClean="0"/>
              <a:t>02-03-2022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B541CE-35C8-0D44-AE66-C03052D51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4682ED-55A5-114E-8D7C-44F41EBA2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F4B2F-9C5A-F348-A05B-88BB35B43E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243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lucht, buiten, dag&#10;&#10;Automatisch gegenereerde beschrijving">
            <a:extLst>
              <a:ext uri="{FF2B5EF4-FFF2-40B4-BE49-F238E27FC236}">
                <a16:creationId xmlns:a16="http://schemas.microsoft.com/office/drawing/2014/main" id="{D2CA550C-CE58-7840-8F17-CCB6B34721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0150" y="0"/>
            <a:ext cx="10991850" cy="609282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734BE20-75F6-E84C-8135-AADB053B89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5" y="327513"/>
            <a:ext cx="853120" cy="55399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377D467-6CFE-2F4A-BFB5-E44A444430D4}"/>
              </a:ext>
            </a:extLst>
          </p:cNvPr>
          <p:cNvSpPr txBox="1"/>
          <p:nvPr/>
        </p:nvSpPr>
        <p:spPr>
          <a:xfrm>
            <a:off x="0" y="3152001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dirty="0">
                <a:solidFill>
                  <a:schemeClr val="bg1"/>
                </a:solidFill>
                <a:latin typeface="NeuzeitGro"/>
              </a:rPr>
              <a:t>Titelblad gecentreerd.</a:t>
            </a: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FADA474F-E68A-964D-B994-0A9BB5DBD5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4700" y="0"/>
            <a:ext cx="12573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8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FB402D73-A1B1-6244-9923-BD59584C8DFF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DF1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9D64A02-9B2C-5F4C-8A65-04A3EBA0ABFC}"/>
              </a:ext>
            </a:extLst>
          </p:cNvPr>
          <p:cNvSpPr txBox="1"/>
          <p:nvPr/>
        </p:nvSpPr>
        <p:spPr>
          <a:xfrm>
            <a:off x="6844497" y="2682642"/>
            <a:ext cx="505813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>
                <a:latin typeface="NeuzeitGro" pitchFamily="2" charset="77"/>
              </a:rPr>
              <a:t>Input rechts.</a:t>
            </a:r>
          </a:p>
          <a:p>
            <a:endParaRPr lang="nl-NL" sz="1300" dirty="0">
              <a:latin typeface="NeuzeitGro" pitchFamily="2" charset="77"/>
            </a:endParaRPr>
          </a:p>
          <a:p>
            <a:r>
              <a:rPr lang="nl-NL" sz="1300" dirty="0" err="1">
                <a:latin typeface="NeuzeitGro" pitchFamily="2" charset="77"/>
              </a:rPr>
              <a:t>Lorem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ipsum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dolor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sit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amet</a:t>
            </a:r>
            <a:r>
              <a:rPr lang="nl-NL" sz="1300" dirty="0">
                <a:latin typeface="NeuzeitGro" pitchFamily="2" charset="77"/>
              </a:rPr>
              <a:t>, </a:t>
            </a:r>
            <a:r>
              <a:rPr lang="nl-NL" sz="1300" dirty="0" err="1">
                <a:latin typeface="NeuzeitGro" pitchFamily="2" charset="77"/>
              </a:rPr>
              <a:t>consectetuer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adipiscing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elit</a:t>
            </a:r>
            <a:r>
              <a:rPr lang="nl-NL" sz="1300" dirty="0">
                <a:latin typeface="NeuzeitGro" pitchFamily="2" charset="77"/>
              </a:rPr>
              <a:t>. </a:t>
            </a:r>
            <a:r>
              <a:rPr lang="nl-NL" sz="1300" dirty="0" err="1">
                <a:latin typeface="NeuzeitGro" pitchFamily="2" charset="77"/>
              </a:rPr>
              <a:t>Aenean</a:t>
            </a:r>
            <a:r>
              <a:rPr lang="nl-NL" sz="1300" dirty="0">
                <a:latin typeface="NeuzeitGro" pitchFamily="2" charset="77"/>
              </a:rPr>
              <a:t> commodo </a:t>
            </a:r>
            <a:r>
              <a:rPr lang="nl-NL" sz="1300" dirty="0" err="1">
                <a:latin typeface="NeuzeitGro" pitchFamily="2" charset="77"/>
              </a:rPr>
              <a:t>ligula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eget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dolor</a:t>
            </a:r>
            <a:r>
              <a:rPr lang="nl-NL" sz="1300" dirty="0">
                <a:latin typeface="NeuzeitGro" pitchFamily="2" charset="77"/>
              </a:rPr>
              <a:t>. </a:t>
            </a:r>
            <a:r>
              <a:rPr lang="nl-NL" sz="1300" dirty="0" err="1">
                <a:latin typeface="NeuzeitGro" pitchFamily="2" charset="77"/>
              </a:rPr>
              <a:t>Aenean</a:t>
            </a:r>
            <a:r>
              <a:rPr lang="nl-NL" sz="1300" dirty="0">
                <a:latin typeface="NeuzeitGro" pitchFamily="2" charset="77"/>
              </a:rPr>
              <a:t> massa. Cum </a:t>
            </a:r>
            <a:r>
              <a:rPr lang="nl-NL" sz="1300" dirty="0" err="1">
                <a:latin typeface="NeuzeitGro" pitchFamily="2" charset="77"/>
              </a:rPr>
              <a:t>sociis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natoque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penatibus</a:t>
            </a:r>
            <a:r>
              <a:rPr lang="nl-NL" sz="1300" dirty="0">
                <a:latin typeface="NeuzeitGro" pitchFamily="2" charset="77"/>
              </a:rPr>
              <a:t> et </a:t>
            </a:r>
            <a:r>
              <a:rPr lang="nl-NL" sz="1300" dirty="0" err="1">
                <a:latin typeface="NeuzeitGro" pitchFamily="2" charset="77"/>
              </a:rPr>
              <a:t>magnis</a:t>
            </a:r>
            <a:r>
              <a:rPr lang="nl-NL" sz="1300" dirty="0">
                <a:latin typeface="NeuzeitGro" pitchFamily="2" charset="77"/>
              </a:rPr>
              <a:t> dis </a:t>
            </a:r>
            <a:r>
              <a:rPr lang="nl-NL" sz="1300" dirty="0" err="1">
                <a:latin typeface="NeuzeitGro" pitchFamily="2" charset="77"/>
              </a:rPr>
              <a:t>parturient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montes</a:t>
            </a:r>
            <a:r>
              <a:rPr lang="nl-NL" sz="1300" dirty="0">
                <a:latin typeface="NeuzeitGro" pitchFamily="2" charset="77"/>
              </a:rPr>
              <a:t>, </a:t>
            </a:r>
            <a:r>
              <a:rPr lang="nl-NL" sz="1300" dirty="0" err="1">
                <a:latin typeface="NeuzeitGro" pitchFamily="2" charset="77"/>
              </a:rPr>
              <a:t>nascetur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ridiculus</a:t>
            </a:r>
            <a:r>
              <a:rPr lang="nl-NL" sz="1300" dirty="0">
                <a:latin typeface="NeuzeitGro" pitchFamily="2" charset="77"/>
              </a:rPr>
              <a:t> mus. </a:t>
            </a:r>
            <a:r>
              <a:rPr lang="nl-NL" sz="1300" dirty="0" err="1">
                <a:latin typeface="NeuzeitGro" pitchFamily="2" charset="77"/>
              </a:rPr>
              <a:t>Cras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dapibus</a:t>
            </a:r>
            <a:r>
              <a:rPr lang="nl-NL" sz="1300" dirty="0">
                <a:latin typeface="NeuzeitGro" pitchFamily="2" charset="77"/>
              </a:rPr>
              <a:t>. </a:t>
            </a:r>
            <a:r>
              <a:rPr lang="nl-NL" sz="1300" dirty="0" err="1">
                <a:latin typeface="NeuzeitGro" pitchFamily="2" charset="77"/>
              </a:rPr>
              <a:t>Vivamus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elementum</a:t>
            </a:r>
            <a:r>
              <a:rPr lang="nl-NL" sz="1300" dirty="0">
                <a:latin typeface="NeuzeitGro" pitchFamily="2" charset="77"/>
              </a:rPr>
              <a:t> semper </a:t>
            </a:r>
            <a:r>
              <a:rPr lang="nl-NL" sz="1300" dirty="0" err="1">
                <a:latin typeface="NeuzeitGro" pitchFamily="2" charset="77"/>
              </a:rPr>
              <a:t>nisi</a:t>
            </a:r>
            <a:r>
              <a:rPr lang="nl-NL" sz="1300" dirty="0">
                <a:latin typeface="NeuzeitGro" pitchFamily="2" charset="77"/>
              </a:rPr>
              <a:t>. </a:t>
            </a:r>
          </a:p>
          <a:p>
            <a:endParaRPr lang="nl-NL" sz="1300" dirty="0">
              <a:latin typeface="NeuzeitGro" pitchFamily="2" charset="77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78C0310-96D3-9941-B625-CEBF5273A6AB}"/>
              </a:ext>
            </a:extLst>
          </p:cNvPr>
          <p:cNvSpPr txBox="1"/>
          <p:nvPr/>
        </p:nvSpPr>
        <p:spPr>
          <a:xfrm>
            <a:off x="624171" y="2682642"/>
            <a:ext cx="505813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>
                <a:latin typeface="NeuzeitGro" pitchFamily="2" charset="77"/>
              </a:rPr>
              <a:t>Input links.</a:t>
            </a:r>
          </a:p>
          <a:p>
            <a:endParaRPr lang="nl-NL" sz="1300" dirty="0">
              <a:latin typeface="NeuzeitGro" pitchFamily="2" charset="77"/>
            </a:endParaRPr>
          </a:p>
          <a:p>
            <a:r>
              <a:rPr lang="nl-NL" sz="1300" dirty="0" err="1">
                <a:latin typeface="NeuzeitGro" pitchFamily="2" charset="77"/>
              </a:rPr>
              <a:t>Lorem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ipsum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dolor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sit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amet</a:t>
            </a:r>
            <a:r>
              <a:rPr lang="nl-NL" sz="1300" dirty="0">
                <a:latin typeface="NeuzeitGro" pitchFamily="2" charset="77"/>
              </a:rPr>
              <a:t>, </a:t>
            </a:r>
            <a:r>
              <a:rPr lang="nl-NL" sz="1300" dirty="0" err="1">
                <a:latin typeface="NeuzeitGro" pitchFamily="2" charset="77"/>
              </a:rPr>
              <a:t>consectetuer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adipiscing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elit</a:t>
            </a:r>
            <a:r>
              <a:rPr lang="nl-NL" sz="1300" dirty="0">
                <a:latin typeface="NeuzeitGro" pitchFamily="2" charset="77"/>
              </a:rPr>
              <a:t>. </a:t>
            </a:r>
            <a:r>
              <a:rPr lang="nl-NL" sz="1300" dirty="0" err="1">
                <a:latin typeface="NeuzeitGro" pitchFamily="2" charset="77"/>
              </a:rPr>
              <a:t>Aenean</a:t>
            </a:r>
            <a:r>
              <a:rPr lang="nl-NL" sz="1300" dirty="0">
                <a:latin typeface="NeuzeitGro" pitchFamily="2" charset="77"/>
              </a:rPr>
              <a:t> commodo </a:t>
            </a:r>
            <a:r>
              <a:rPr lang="nl-NL" sz="1300" dirty="0" err="1">
                <a:latin typeface="NeuzeitGro" pitchFamily="2" charset="77"/>
              </a:rPr>
              <a:t>ligula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eget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dolor</a:t>
            </a:r>
            <a:r>
              <a:rPr lang="nl-NL" sz="1300" dirty="0">
                <a:latin typeface="NeuzeitGro" pitchFamily="2" charset="77"/>
              </a:rPr>
              <a:t>. </a:t>
            </a:r>
            <a:r>
              <a:rPr lang="nl-NL" sz="1300" dirty="0" err="1">
                <a:latin typeface="NeuzeitGro" pitchFamily="2" charset="77"/>
              </a:rPr>
              <a:t>Aenean</a:t>
            </a:r>
            <a:r>
              <a:rPr lang="nl-NL" sz="1300" dirty="0">
                <a:latin typeface="NeuzeitGro" pitchFamily="2" charset="77"/>
              </a:rPr>
              <a:t> massa. Cum </a:t>
            </a:r>
            <a:r>
              <a:rPr lang="nl-NL" sz="1300" dirty="0" err="1">
                <a:latin typeface="NeuzeitGro" pitchFamily="2" charset="77"/>
              </a:rPr>
              <a:t>sociis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natoque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penatibus</a:t>
            </a:r>
            <a:r>
              <a:rPr lang="nl-NL" sz="1300" dirty="0">
                <a:latin typeface="NeuzeitGro" pitchFamily="2" charset="77"/>
              </a:rPr>
              <a:t> et </a:t>
            </a:r>
            <a:r>
              <a:rPr lang="nl-NL" sz="1300" dirty="0" err="1">
                <a:latin typeface="NeuzeitGro" pitchFamily="2" charset="77"/>
              </a:rPr>
              <a:t>magnis</a:t>
            </a:r>
            <a:r>
              <a:rPr lang="nl-NL" sz="1300" dirty="0">
                <a:latin typeface="NeuzeitGro" pitchFamily="2" charset="77"/>
              </a:rPr>
              <a:t> dis </a:t>
            </a:r>
            <a:r>
              <a:rPr lang="nl-NL" sz="1300" dirty="0" err="1">
                <a:latin typeface="NeuzeitGro" pitchFamily="2" charset="77"/>
              </a:rPr>
              <a:t>parturient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montes</a:t>
            </a:r>
            <a:r>
              <a:rPr lang="nl-NL" sz="1300" dirty="0">
                <a:latin typeface="NeuzeitGro" pitchFamily="2" charset="77"/>
              </a:rPr>
              <a:t>, </a:t>
            </a:r>
            <a:r>
              <a:rPr lang="nl-NL" sz="1300" dirty="0" err="1">
                <a:latin typeface="NeuzeitGro" pitchFamily="2" charset="77"/>
              </a:rPr>
              <a:t>nascetur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ridiculus</a:t>
            </a:r>
            <a:r>
              <a:rPr lang="nl-NL" sz="1300" dirty="0">
                <a:latin typeface="NeuzeitGro" pitchFamily="2" charset="77"/>
              </a:rPr>
              <a:t> mus. </a:t>
            </a:r>
            <a:r>
              <a:rPr lang="nl-NL" sz="1300" dirty="0" err="1">
                <a:latin typeface="NeuzeitGro" pitchFamily="2" charset="77"/>
              </a:rPr>
              <a:t>Cras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dapibus</a:t>
            </a:r>
            <a:r>
              <a:rPr lang="nl-NL" sz="1300" dirty="0">
                <a:latin typeface="NeuzeitGro" pitchFamily="2" charset="77"/>
              </a:rPr>
              <a:t>. </a:t>
            </a:r>
            <a:r>
              <a:rPr lang="nl-NL" sz="1300" dirty="0" err="1">
                <a:latin typeface="NeuzeitGro" pitchFamily="2" charset="77"/>
              </a:rPr>
              <a:t>Vivamus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elementum</a:t>
            </a:r>
            <a:r>
              <a:rPr lang="nl-NL" sz="1300" dirty="0">
                <a:latin typeface="NeuzeitGro" pitchFamily="2" charset="77"/>
              </a:rPr>
              <a:t> semper </a:t>
            </a:r>
            <a:r>
              <a:rPr lang="nl-NL" sz="1300" dirty="0" err="1">
                <a:latin typeface="NeuzeitGro" pitchFamily="2" charset="77"/>
              </a:rPr>
              <a:t>nisi</a:t>
            </a:r>
            <a:r>
              <a:rPr lang="nl-NL" sz="1300" dirty="0">
                <a:latin typeface="NeuzeitGro" pitchFamily="2" charset="77"/>
              </a:rPr>
              <a:t>. </a:t>
            </a:r>
          </a:p>
          <a:p>
            <a:endParaRPr lang="nl-NL" sz="1300" dirty="0">
              <a:latin typeface="NeuzeitGro" pitchFamily="2" charset="77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F9B16BF-7DDA-5E48-AFD8-3729F9820E57}"/>
              </a:ext>
            </a:extLst>
          </p:cNvPr>
          <p:cNvSpPr txBox="1"/>
          <p:nvPr/>
        </p:nvSpPr>
        <p:spPr>
          <a:xfrm>
            <a:off x="277792" y="196770"/>
            <a:ext cx="11914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rgbClr val="9BAFC2"/>
                </a:solidFill>
                <a:latin typeface="NeuzeitGro"/>
              </a:rPr>
              <a:t>Hoofdstuk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5C70208-6260-5741-A71B-D52796DBCA10}"/>
              </a:ext>
            </a:extLst>
          </p:cNvPr>
          <p:cNvSpPr txBox="1"/>
          <p:nvPr/>
        </p:nvSpPr>
        <p:spPr>
          <a:xfrm>
            <a:off x="277792" y="6538119"/>
            <a:ext cx="11914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rgbClr val="9BAFC2"/>
                </a:solidFill>
                <a:latin typeface="NeuzeitGro"/>
              </a:rPr>
              <a:t>Onderwerp | 01-01-2022 | Afdeling | Naam</a:t>
            </a:r>
          </a:p>
        </p:txBody>
      </p:sp>
    </p:spTree>
    <p:extLst>
      <p:ext uri="{BB962C8B-B14F-4D97-AF65-F5344CB8AC3E}">
        <p14:creationId xmlns:p14="http://schemas.microsoft.com/office/powerpoint/2010/main" val="1473386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7CAD6D8-6E46-B04A-9050-BF89A2BCF4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0150" y="0"/>
            <a:ext cx="10991850" cy="609282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4EFA123-1EB6-4949-B568-109CE79F8B2B}"/>
              </a:ext>
            </a:extLst>
          </p:cNvPr>
          <p:cNvSpPr txBox="1"/>
          <p:nvPr/>
        </p:nvSpPr>
        <p:spPr>
          <a:xfrm>
            <a:off x="0" y="3152001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>
                <a:solidFill>
                  <a:schemeClr val="bg1"/>
                </a:solidFill>
                <a:latin typeface="NeuzeitGro" pitchFamily="2" charset="77"/>
              </a:rPr>
              <a:t>Titel Tussenblad.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0871C4C-C8BA-8B47-84EA-D750EBF29A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5" y="327513"/>
            <a:ext cx="853120" cy="55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00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4EFA123-1EB6-4949-B568-109CE79F8B2B}"/>
              </a:ext>
            </a:extLst>
          </p:cNvPr>
          <p:cNvSpPr txBox="1"/>
          <p:nvPr/>
        </p:nvSpPr>
        <p:spPr>
          <a:xfrm>
            <a:off x="2830190" y="1082203"/>
            <a:ext cx="6531620" cy="43088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nl-NL" sz="1300" b="1" dirty="0">
                <a:solidFill>
                  <a:srgbClr val="00377A"/>
                </a:solidFill>
                <a:latin typeface="NeuzeitGro" pitchFamily="2" charset="77"/>
              </a:rPr>
              <a:t>Hoofd Titel</a:t>
            </a:r>
          </a:p>
          <a:p>
            <a:endParaRPr lang="nl-NL" sz="1300" b="1" dirty="0">
              <a:solidFill>
                <a:srgbClr val="F5F5F8"/>
              </a:solidFill>
              <a:latin typeface="NeuzeitGro" pitchFamily="2" charset="77"/>
            </a:endParaRPr>
          </a:p>
          <a:p>
            <a:br>
              <a:rPr lang="nl-NL" sz="1400" dirty="0"/>
            </a:br>
            <a:r>
              <a:rPr lang="nl-NL" sz="1300" dirty="0" err="1">
                <a:latin typeface="NeuzeitGro" pitchFamily="2" charset="77"/>
              </a:rPr>
              <a:t>Lorem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ipsum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dolor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sit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amet</a:t>
            </a:r>
            <a:r>
              <a:rPr lang="nl-NL" sz="1300" dirty="0">
                <a:latin typeface="NeuzeitGro" pitchFamily="2" charset="77"/>
              </a:rPr>
              <a:t>, </a:t>
            </a:r>
            <a:r>
              <a:rPr lang="nl-NL" sz="1300" dirty="0" err="1">
                <a:latin typeface="NeuzeitGro" pitchFamily="2" charset="77"/>
              </a:rPr>
              <a:t>consectetuer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adipiscing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elit</a:t>
            </a:r>
            <a:r>
              <a:rPr lang="nl-NL" sz="1300" dirty="0">
                <a:latin typeface="NeuzeitGro" pitchFamily="2" charset="77"/>
              </a:rPr>
              <a:t>. </a:t>
            </a:r>
            <a:r>
              <a:rPr lang="nl-NL" sz="1300" dirty="0" err="1">
                <a:latin typeface="NeuzeitGro" pitchFamily="2" charset="77"/>
              </a:rPr>
              <a:t>Aenean</a:t>
            </a:r>
            <a:r>
              <a:rPr lang="nl-NL" sz="1300" dirty="0">
                <a:latin typeface="NeuzeitGro" pitchFamily="2" charset="77"/>
              </a:rPr>
              <a:t> commodo </a:t>
            </a:r>
            <a:r>
              <a:rPr lang="nl-NL" sz="1300" dirty="0" err="1">
                <a:latin typeface="NeuzeitGro" pitchFamily="2" charset="77"/>
              </a:rPr>
              <a:t>ligula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eget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dolor</a:t>
            </a:r>
            <a:r>
              <a:rPr lang="nl-NL" sz="1300" dirty="0">
                <a:latin typeface="NeuzeitGro" pitchFamily="2" charset="77"/>
              </a:rPr>
              <a:t>. </a:t>
            </a:r>
            <a:r>
              <a:rPr lang="nl-NL" sz="1300" dirty="0" err="1">
                <a:latin typeface="NeuzeitGro" pitchFamily="2" charset="77"/>
              </a:rPr>
              <a:t>Aenean</a:t>
            </a:r>
            <a:r>
              <a:rPr lang="nl-NL" sz="1300" dirty="0">
                <a:latin typeface="NeuzeitGro" pitchFamily="2" charset="77"/>
              </a:rPr>
              <a:t> massa. Cum </a:t>
            </a:r>
            <a:r>
              <a:rPr lang="nl-NL" sz="1300" dirty="0" err="1">
                <a:latin typeface="NeuzeitGro" pitchFamily="2" charset="77"/>
              </a:rPr>
              <a:t>sociis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natoque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penatibus</a:t>
            </a:r>
            <a:r>
              <a:rPr lang="nl-NL" sz="1300" dirty="0">
                <a:latin typeface="NeuzeitGro" pitchFamily="2" charset="77"/>
              </a:rPr>
              <a:t> et </a:t>
            </a:r>
            <a:r>
              <a:rPr lang="nl-NL" sz="1300" dirty="0" err="1">
                <a:latin typeface="NeuzeitGro" pitchFamily="2" charset="77"/>
              </a:rPr>
              <a:t>magnis</a:t>
            </a:r>
            <a:r>
              <a:rPr lang="nl-NL" sz="1300" dirty="0">
                <a:latin typeface="NeuzeitGro" pitchFamily="2" charset="77"/>
              </a:rPr>
              <a:t> dis </a:t>
            </a:r>
            <a:r>
              <a:rPr lang="nl-NL" sz="1300" dirty="0" err="1">
                <a:latin typeface="NeuzeitGro" pitchFamily="2" charset="77"/>
              </a:rPr>
              <a:t>parturient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montes</a:t>
            </a:r>
            <a:r>
              <a:rPr lang="nl-NL" sz="1300" dirty="0">
                <a:latin typeface="NeuzeitGro" pitchFamily="2" charset="77"/>
              </a:rPr>
              <a:t>, </a:t>
            </a:r>
            <a:r>
              <a:rPr lang="nl-NL" sz="1300" dirty="0" err="1">
                <a:latin typeface="NeuzeitGro" pitchFamily="2" charset="77"/>
              </a:rPr>
              <a:t>nascetur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ridiculus</a:t>
            </a:r>
            <a:r>
              <a:rPr lang="nl-NL" sz="1300" dirty="0">
                <a:latin typeface="NeuzeitGro" pitchFamily="2" charset="77"/>
              </a:rPr>
              <a:t> mus. </a:t>
            </a:r>
            <a:r>
              <a:rPr lang="nl-NL" sz="1300" dirty="0" err="1">
                <a:latin typeface="NeuzeitGro" pitchFamily="2" charset="77"/>
              </a:rPr>
              <a:t>Cras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dapibus</a:t>
            </a:r>
            <a:r>
              <a:rPr lang="nl-NL" sz="1300" dirty="0">
                <a:latin typeface="NeuzeitGro" pitchFamily="2" charset="77"/>
              </a:rPr>
              <a:t>. </a:t>
            </a:r>
            <a:r>
              <a:rPr lang="nl-NL" sz="1300" dirty="0" err="1">
                <a:latin typeface="NeuzeitGro" pitchFamily="2" charset="77"/>
              </a:rPr>
              <a:t>Vivamus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elementum</a:t>
            </a:r>
            <a:r>
              <a:rPr lang="nl-NL" sz="1300" dirty="0">
                <a:latin typeface="NeuzeitGro" pitchFamily="2" charset="77"/>
              </a:rPr>
              <a:t> semper </a:t>
            </a:r>
            <a:r>
              <a:rPr lang="nl-NL" sz="1300" dirty="0" err="1">
                <a:latin typeface="NeuzeitGro" pitchFamily="2" charset="77"/>
              </a:rPr>
              <a:t>nisi</a:t>
            </a:r>
            <a:r>
              <a:rPr lang="nl-NL" sz="1300" dirty="0">
                <a:latin typeface="NeuzeitGro" pitchFamily="2" charset="77"/>
              </a:rPr>
              <a:t>. </a:t>
            </a:r>
          </a:p>
          <a:p>
            <a:endParaRPr lang="nl-NL" sz="1300" b="1" dirty="0">
              <a:latin typeface="NeuzeitGro" pitchFamily="2" charset="77"/>
            </a:endParaRPr>
          </a:p>
          <a:p>
            <a:r>
              <a:rPr lang="nl-NL" sz="1300" b="1" dirty="0">
                <a:latin typeface="NeuzeitGro" pitchFamily="2" charset="77"/>
              </a:rPr>
              <a:t>Subtitel</a:t>
            </a:r>
          </a:p>
          <a:p>
            <a:r>
              <a:rPr lang="nl-NL" sz="1300" dirty="0" err="1">
                <a:latin typeface="NeuzeitGro" pitchFamily="2" charset="77"/>
              </a:rPr>
              <a:t>Donec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quam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felis</a:t>
            </a:r>
            <a:r>
              <a:rPr lang="nl-NL" sz="1300" dirty="0">
                <a:latin typeface="NeuzeitGro" pitchFamily="2" charset="77"/>
              </a:rPr>
              <a:t>, </a:t>
            </a:r>
            <a:r>
              <a:rPr lang="nl-NL" sz="1300" dirty="0" err="1">
                <a:latin typeface="NeuzeitGro" pitchFamily="2" charset="77"/>
              </a:rPr>
              <a:t>ultricies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nec</a:t>
            </a:r>
            <a:r>
              <a:rPr lang="nl-NL" sz="1300" dirty="0">
                <a:latin typeface="NeuzeitGro" pitchFamily="2" charset="77"/>
              </a:rPr>
              <a:t>, </a:t>
            </a:r>
            <a:r>
              <a:rPr lang="nl-NL" sz="1300" dirty="0" err="1">
                <a:latin typeface="NeuzeitGro" pitchFamily="2" charset="77"/>
              </a:rPr>
              <a:t>pellentesque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eu</a:t>
            </a:r>
            <a:r>
              <a:rPr lang="nl-NL" sz="1300" dirty="0">
                <a:latin typeface="NeuzeitGro" pitchFamily="2" charset="77"/>
              </a:rPr>
              <a:t>, </a:t>
            </a:r>
            <a:r>
              <a:rPr lang="nl-NL" sz="1300" dirty="0" err="1">
                <a:latin typeface="NeuzeitGro" pitchFamily="2" charset="77"/>
              </a:rPr>
              <a:t>pretium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quis</a:t>
            </a:r>
            <a:r>
              <a:rPr lang="nl-NL" sz="1300" dirty="0">
                <a:latin typeface="NeuzeitGro" pitchFamily="2" charset="77"/>
              </a:rPr>
              <a:t>, </a:t>
            </a:r>
            <a:r>
              <a:rPr lang="nl-NL" sz="1300" dirty="0" err="1">
                <a:latin typeface="NeuzeitGro" pitchFamily="2" charset="77"/>
              </a:rPr>
              <a:t>sem</a:t>
            </a:r>
            <a:r>
              <a:rPr lang="nl-NL" sz="1300" dirty="0">
                <a:latin typeface="NeuzeitGro" pitchFamily="2" charset="77"/>
              </a:rPr>
              <a:t>. </a:t>
            </a:r>
            <a:r>
              <a:rPr lang="nl-NL" sz="1300" dirty="0" err="1">
                <a:latin typeface="NeuzeitGro" pitchFamily="2" charset="77"/>
              </a:rPr>
              <a:t>Nulla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consequat</a:t>
            </a:r>
            <a:r>
              <a:rPr lang="nl-NL" sz="1300" dirty="0">
                <a:latin typeface="NeuzeitGro" pitchFamily="2" charset="77"/>
              </a:rPr>
              <a:t> massa </a:t>
            </a:r>
            <a:r>
              <a:rPr lang="nl-NL" sz="1300" dirty="0" err="1">
                <a:latin typeface="NeuzeitGro" pitchFamily="2" charset="77"/>
              </a:rPr>
              <a:t>quis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enim</a:t>
            </a:r>
            <a:r>
              <a:rPr lang="nl-NL" sz="1300" dirty="0">
                <a:latin typeface="NeuzeitGro" pitchFamily="2" charset="77"/>
              </a:rPr>
              <a:t>. </a:t>
            </a:r>
            <a:r>
              <a:rPr lang="nl-NL" sz="1300" dirty="0" err="1">
                <a:latin typeface="NeuzeitGro" pitchFamily="2" charset="77"/>
              </a:rPr>
              <a:t>Donec</a:t>
            </a:r>
            <a:r>
              <a:rPr lang="nl-NL" sz="1300" dirty="0">
                <a:latin typeface="NeuzeitGro" pitchFamily="2" charset="77"/>
              </a:rPr>
              <a:t> pede </a:t>
            </a:r>
            <a:r>
              <a:rPr lang="nl-NL" sz="1300" dirty="0" err="1">
                <a:latin typeface="NeuzeitGro" pitchFamily="2" charset="77"/>
              </a:rPr>
              <a:t>justo</a:t>
            </a:r>
            <a:r>
              <a:rPr lang="nl-NL" sz="1300" dirty="0">
                <a:latin typeface="NeuzeitGro" pitchFamily="2" charset="77"/>
              </a:rPr>
              <a:t>, </a:t>
            </a:r>
            <a:r>
              <a:rPr lang="nl-NL" sz="1300" dirty="0" err="1">
                <a:latin typeface="NeuzeitGro" pitchFamily="2" charset="77"/>
              </a:rPr>
              <a:t>fringilla</a:t>
            </a:r>
            <a:r>
              <a:rPr lang="nl-NL" sz="1300" dirty="0">
                <a:latin typeface="NeuzeitGro" pitchFamily="2" charset="77"/>
              </a:rPr>
              <a:t> vel, </a:t>
            </a:r>
            <a:r>
              <a:rPr lang="nl-NL" sz="1300" dirty="0" err="1">
                <a:latin typeface="NeuzeitGro" pitchFamily="2" charset="77"/>
              </a:rPr>
              <a:t>aliquet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nec</a:t>
            </a:r>
            <a:r>
              <a:rPr lang="nl-NL" sz="1300" dirty="0">
                <a:latin typeface="NeuzeitGro" pitchFamily="2" charset="77"/>
              </a:rPr>
              <a:t>, </a:t>
            </a:r>
            <a:r>
              <a:rPr lang="nl-NL" sz="1300" dirty="0" err="1">
                <a:latin typeface="NeuzeitGro" pitchFamily="2" charset="77"/>
              </a:rPr>
              <a:t>vulputate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eget</a:t>
            </a:r>
            <a:r>
              <a:rPr lang="nl-NL" sz="1300" dirty="0">
                <a:latin typeface="NeuzeitGro" pitchFamily="2" charset="77"/>
              </a:rPr>
              <a:t>, </a:t>
            </a:r>
            <a:r>
              <a:rPr lang="nl-NL" sz="1300" dirty="0" err="1">
                <a:latin typeface="NeuzeitGro" pitchFamily="2" charset="77"/>
              </a:rPr>
              <a:t>arcu</a:t>
            </a:r>
            <a:r>
              <a:rPr lang="nl-NL" sz="1300" dirty="0">
                <a:latin typeface="NeuzeitGro" pitchFamily="2" charset="77"/>
              </a:rPr>
              <a:t>.</a:t>
            </a:r>
          </a:p>
          <a:p>
            <a:endParaRPr lang="nl-NL" sz="1300" dirty="0">
              <a:latin typeface="NeuzeitGro" pitchFamily="2" charset="77"/>
            </a:endParaRPr>
          </a:p>
          <a:p>
            <a:r>
              <a:rPr lang="nl-NL" sz="1300" b="1" dirty="0">
                <a:latin typeface="NeuzeitGro" pitchFamily="2" charset="77"/>
              </a:rPr>
              <a:t>Subtitel</a:t>
            </a:r>
          </a:p>
          <a:p>
            <a:r>
              <a:rPr lang="nl-NL" sz="1300" dirty="0">
                <a:latin typeface="NeuzeitGro" pitchFamily="2" charset="77"/>
              </a:rPr>
              <a:t>In </a:t>
            </a:r>
            <a:r>
              <a:rPr lang="nl-NL" sz="1300" dirty="0" err="1">
                <a:latin typeface="NeuzeitGro" pitchFamily="2" charset="77"/>
              </a:rPr>
              <a:t>enim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justo</a:t>
            </a:r>
            <a:r>
              <a:rPr lang="nl-NL" sz="1300" dirty="0">
                <a:latin typeface="NeuzeitGro" pitchFamily="2" charset="77"/>
              </a:rPr>
              <a:t>, </a:t>
            </a:r>
            <a:r>
              <a:rPr lang="nl-NL" sz="1300" dirty="0" err="1">
                <a:latin typeface="NeuzeitGro" pitchFamily="2" charset="77"/>
              </a:rPr>
              <a:t>rhoncus</a:t>
            </a:r>
            <a:r>
              <a:rPr lang="nl-NL" sz="1300" dirty="0">
                <a:latin typeface="NeuzeitGro" pitchFamily="2" charset="77"/>
              </a:rPr>
              <a:t> ut, </a:t>
            </a:r>
            <a:r>
              <a:rPr lang="nl-NL" sz="1300" dirty="0" err="1">
                <a:latin typeface="NeuzeitGro" pitchFamily="2" charset="77"/>
              </a:rPr>
              <a:t>imperdiet</a:t>
            </a:r>
            <a:r>
              <a:rPr lang="nl-NL" sz="1300" dirty="0">
                <a:latin typeface="NeuzeitGro" pitchFamily="2" charset="77"/>
              </a:rPr>
              <a:t> a, </a:t>
            </a:r>
            <a:r>
              <a:rPr lang="nl-NL" sz="1300" dirty="0" err="1">
                <a:latin typeface="NeuzeitGro" pitchFamily="2" charset="77"/>
              </a:rPr>
              <a:t>venenatis</a:t>
            </a:r>
            <a:r>
              <a:rPr lang="nl-NL" sz="1300" dirty="0">
                <a:latin typeface="NeuzeitGro" pitchFamily="2" charset="77"/>
              </a:rPr>
              <a:t> vitae, </a:t>
            </a:r>
            <a:r>
              <a:rPr lang="nl-NL" sz="1300" dirty="0" err="1">
                <a:latin typeface="NeuzeitGro" pitchFamily="2" charset="77"/>
              </a:rPr>
              <a:t>justo</a:t>
            </a:r>
            <a:r>
              <a:rPr lang="nl-NL" sz="1300" dirty="0">
                <a:latin typeface="NeuzeitGro" pitchFamily="2" charset="77"/>
              </a:rPr>
              <a:t>. </a:t>
            </a:r>
            <a:r>
              <a:rPr lang="nl-NL" sz="1300" dirty="0" err="1">
                <a:latin typeface="NeuzeitGro" pitchFamily="2" charset="77"/>
              </a:rPr>
              <a:t>Nullam</a:t>
            </a:r>
            <a:r>
              <a:rPr lang="nl-NL" sz="1300" dirty="0">
                <a:latin typeface="NeuzeitGro" pitchFamily="2" charset="77"/>
              </a:rPr>
              <a:t> dictum </a:t>
            </a:r>
            <a:r>
              <a:rPr lang="nl-NL" sz="1300" dirty="0" err="1">
                <a:latin typeface="NeuzeitGro" pitchFamily="2" charset="77"/>
              </a:rPr>
              <a:t>felis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eu</a:t>
            </a:r>
            <a:r>
              <a:rPr lang="nl-NL" sz="1300" dirty="0">
                <a:latin typeface="NeuzeitGro" pitchFamily="2" charset="77"/>
              </a:rPr>
              <a:t> pede </a:t>
            </a:r>
            <a:r>
              <a:rPr lang="nl-NL" sz="1300" dirty="0" err="1">
                <a:latin typeface="NeuzeitGro" pitchFamily="2" charset="77"/>
              </a:rPr>
              <a:t>mollis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pretium</a:t>
            </a:r>
            <a:r>
              <a:rPr lang="nl-NL" sz="1300" dirty="0">
                <a:latin typeface="NeuzeitGro" pitchFamily="2" charset="77"/>
              </a:rPr>
              <a:t>. Integer </a:t>
            </a:r>
            <a:r>
              <a:rPr lang="nl-NL" sz="1300" dirty="0" err="1">
                <a:latin typeface="NeuzeitGro" pitchFamily="2" charset="77"/>
              </a:rPr>
              <a:t>tincidunt</a:t>
            </a:r>
            <a:r>
              <a:rPr lang="nl-NL" sz="1300" dirty="0">
                <a:latin typeface="NeuzeitGro" pitchFamily="2" charset="77"/>
              </a:rPr>
              <a:t>.</a:t>
            </a:r>
          </a:p>
          <a:p>
            <a:endParaRPr lang="nl-NL" sz="1300" dirty="0">
              <a:latin typeface="NeuzeitGro" pitchFamily="2" charset="77"/>
            </a:endParaRPr>
          </a:p>
          <a:p>
            <a:r>
              <a:rPr lang="nl-NL" sz="1300" b="1" dirty="0">
                <a:latin typeface="NeuzeitGro" pitchFamily="2" charset="77"/>
              </a:rPr>
              <a:t>Subtitel</a:t>
            </a:r>
          </a:p>
          <a:p>
            <a:r>
              <a:rPr lang="nl-NL" sz="1300" dirty="0" err="1">
                <a:latin typeface="NeuzeitGro" pitchFamily="2" charset="77"/>
              </a:rPr>
              <a:t>Aliquam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lorem</a:t>
            </a:r>
            <a:r>
              <a:rPr lang="nl-NL" sz="1300" dirty="0">
                <a:latin typeface="NeuzeitGro" pitchFamily="2" charset="77"/>
              </a:rPr>
              <a:t> ante, </a:t>
            </a:r>
            <a:r>
              <a:rPr lang="nl-NL" sz="1300" dirty="0" err="1">
                <a:latin typeface="NeuzeitGro" pitchFamily="2" charset="77"/>
              </a:rPr>
              <a:t>dapibus</a:t>
            </a:r>
            <a:r>
              <a:rPr lang="nl-NL" sz="1300" dirty="0">
                <a:latin typeface="NeuzeitGro" pitchFamily="2" charset="77"/>
              </a:rPr>
              <a:t> in, </a:t>
            </a:r>
            <a:r>
              <a:rPr lang="nl-NL" sz="1300" dirty="0" err="1">
                <a:latin typeface="NeuzeitGro" pitchFamily="2" charset="77"/>
              </a:rPr>
              <a:t>viverra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quis</a:t>
            </a:r>
            <a:r>
              <a:rPr lang="nl-NL" sz="1300" dirty="0">
                <a:latin typeface="NeuzeitGro" pitchFamily="2" charset="77"/>
              </a:rPr>
              <a:t>, </a:t>
            </a:r>
            <a:r>
              <a:rPr lang="nl-NL" sz="1300" dirty="0" err="1">
                <a:latin typeface="NeuzeitGro" pitchFamily="2" charset="77"/>
              </a:rPr>
              <a:t>feugiat</a:t>
            </a:r>
            <a:r>
              <a:rPr lang="nl-NL" sz="1300" dirty="0">
                <a:latin typeface="NeuzeitGro" pitchFamily="2" charset="77"/>
              </a:rPr>
              <a:t> a, </a:t>
            </a:r>
            <a:r>
              <a:rPr lang="nl-NL" sz="1300" dirty="0" err="1">
                <a:latin typeface="NeuzeitGro" pitchFamily="2" charset="77"/>
              </a:rPr>
              <a:t>tellus</a:t>
            </a:r>
            <a:r>
              <a:rPr lang="nl-NL" sz="1300" dirty="0">
                <a:latin typeface="NeuzeitGro" pitchFamily="2" charset="77"/>
              </a:rPr>
              <a:t>. </a:t>
            </a:r>
            <a:r>
              <a:rPr lang="nl-NL" sz="1300" dirty="0" err="1">
                <a:latin typeface="NeuzeitGro" pitchFamily="2" charset="77"/>
              </a:rPr>
              <a:t>Phasellus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viverra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nulla</a:t>
            </a:r>
            <a:r>
              <a:rPr lang="nl-NL" sz="1300" dirty="0">
                <a:latin typeface="NeuzeitGro" pitchFamily="2" charset="77"/>
              </a:rPr>
              <a:t> ut </a:t>
            </a:r>
            <a:r>
              <a:rPr lang="nl-NL" sz="1300" dirty="0" err="1">
                <a:latin typeface="NeuzeitGro" pitchFamily="2" charset="77"/>
              </a:rPr>
              <a:t>metus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varius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laoreet</a:t>
            </a:r>
            <a:r>
              <a:rPr lang="nl-NL" sz="1300" dirty="0">
                <a:latin typeface="NeuzeitGro" pitchFamily="2" charset="77"/>
              </a:rPr>
              <a:t>. </a:t>
            </a:r>
            <a:r>
              <a:rPr lang="nl-NL" sz="1300" dirty="0" err="1">
                <a:latin typeface="NeuzeitGro" pitchFamily="2" charset="77"/>
              </a:rPr>
              <a:t>Quisque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rutrum</a:t>
            </a:r>
            <a:r>
              <a:rPr lang="nl-NL" sz="1300" dirty="0">
                <a:latin typeface="NeuzeitGro" pitchFamily="2" charset="77"/>
              </a:rPr>
              <a:t>. </a:t>
            </a:r>
            <a:r>
              <a:rPr lang="nl-NL" sz="1300" dirty="0" err="1">
                <a:latin typeface="NeuzeitGro" pitchFamily="2" charset="77"/>
              </a:rPr>
              <a:t>Aenean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imperdiet</a:t>
            </a:r>
            <a:r>
              <a:rPr lang="nl-NL" sz="1300" dirty="0">
                <a:latin typeface="NeuzeitGro" pitchFamily="2" charset="77"/>
              </a:rPr>
              <a:t>. </a:t>
            </a:r>
            <a:r>
              <a:rPr lang="nl-NL" sz="1300" dirty="0" err="1">
                <a:latin typeface="NeuzeitGro" pitchFamily="2" charset="77"/>
              </a:rPr>
              <a:t>Etiam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ultricies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nisi</a:t>
            </a:r>
            <a:r>
              <a:rPr lang="nl-NL" sz="1300" dirty="0">
                <a:latin typeface="NeuzeitGro" pitchFamily="2" charset="77"/>
              </a:rPr>
              <a:t> vel </a:t>
            </a:r>
            <a:r>
              <a:rPr lang="nl-NL" sz="1300" dirty="0" err="1">
                <a:latin typeface="NeuzeitGro" pitchFamily="2" charset="77"/>
              </a:rPr>
              <a:t>augue</a:t>
            </a:r>
            <a:r>
              <a:rPr lang="nl-NL" sz="1300" dirty="0">
                <a:latin typeface="NeuzeitGro" pitchFamily="2" charset="77"/>
              </a:rPr>
              <a:t>. </a:t>
            </a:r>
            <a:r>
              <a:rPr lang="nl-NL" sz="1300" dirty="0" err="1">
                <a:latin typeface="NeuzeitGro" pitchFamily="2" charset="77"/>
              </a:rPr>
              <a:t>Curabitur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ullamcorper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ultricies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nisi</a:t>
            </a:r>
            <a:r>
              <a:rPr lang="nl-NL" sz="1300" dirty="0">
                <a:latin typeface="NeuzeitGro" pitchFamily="2" charset="77"/>
              </a:rPr>
              <a:t>. Nam </a:t>
            </a:r>
            <a:r>
              <a:rPr lang="nl-NL" sz="1300" dirty="0" err="1">
                <a:latin typeface="NeuzeitGro" pitchFamily="2" charset="77"/>
              </a:rPr>
              <a:t>eget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dui.</a:t>
            </a:r>
            <a:endParaRPr lang="nl-NL" sz="1300" dirty="0">
              <a:latin typeface="NeuzeitGro" pitchFamily="2" charset="77"/>
            </a:endParaRPr>
          </a:p>
          <a:p>
            <a:br>
              <a:rPr lang="nl-NL" sz="1300" dirty="0">
                <a:latin typeface="NeuzeitGro" pitchFamily="2" charset="77"/>
              </a:rPr>
            </a:br>
            <a:endParaRPr lang="nl-NL" sz="1300" dirty="0">
              <a:latin typeface="NeuzeitGro" pitchFamily="2" charset="77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1BDEA0C-7F89-934F-9E68-87F64266E470}"/>
              </a:ext>
            </a:extLst>
          </p:cNvPr>
          <p:cNvSpPr txBox="1"/>
          <p:nvPr/>
        </p:nvSpPr>
        <p:spPr>
          <a:xfrm>
            <a:off x="277792" y="196770"/>
            <a:ext cx="11914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rgbClr val="9BAFC2"/>
                </a:solidFill>
                <a:latin typeface="NeuzeitGro"/>
              </a:rPr>
              <a:t>Hoofdstuk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7AACEF5-9A64-D648-9C69-04990341B323}"/>
              </a:ext>
            </a:extLst>
          </p:cNvPr>
          <p:cNvSpPr txBox="1"/>
          <p:nvPr/>
        </p:nvSpPr>
        <p:spPr>
          <a:xfrm>
            <a:off x="277792" y="6538119"/>
            <a:ext cx="11914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rgbClr val="9BAFC2"/>
                </a:solidFill>
                <a:latin typeface="NeuzeitGro"/>
              </a:rPr>
              <a:t>Onderwerp | 01-01-2022 | Afdeling | Naam</a:t>
            </a:r>
          </a:p>
        </p:txBody>
      </p:sp>
    </p:spTree>
    <p:extLst>
      <p:ext uri="{BB962C8B-B14F-4D97-AF65-F5344CB8AC3E}">
        <p14:creationId xmlns:p14="http://schemas.microsoft.com/office/powerpoint/2010/main" val="2596855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Placeholder 11">
            <a:extLst>
              <a:ext uri="{FF2B5EF4-FFF2-40B4-BE49-F238E27FC236}">
                <a16:creationId xmlns:a16="http://schemas.microsoft.com/office/drawing/2014/main" id="{5EBBA8BF-EB3E-7941-A035-57E0AD8FA0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540647"/>
              </p:ext>
            </p:extLst>
          </p:nvPr>
        </p:nvGraphicFramePr>
        <p:xfrm>
          <a:off x="609600" y="1146002"/>
          <a:ext cx="10972800" cy="456599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167658748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52233077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704815274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390624011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752617651"/>
                    </a:ext>
                  </a:extLst>
                </a:gridCol>
              </a:tblGrid>
              <a:tr h="399307">
                <a:tc>
                  <a:txBody>
                    <a:bodyPr/>
                    <a:lstStyle/>
                    <a:p>
                      <a:r>
                        <a:rPr lang="en-GB" sz="1400" b="1" i="0" dirty="0" err="1">
                          <a:latin typeface="NeuzeitGro" pitchFamily="2" charset="77"/>
                        </a:rPr>
                        <a:t>Titel</a:t>
                      </a:r>
                      <a:endParaRPr lang="en-GB" sz="1400" b="1" i="0" dirty="0">
                        <a:latin typeface="NeuzeitGro" pitchFamily="2" charset="77"/>
                      </a:endParaRPr>
                    </a:p>
                  </a:txBody>
                  <a:tcPr marL="62221" marR="44645" marT="22323" marB="22323" anchor="ctr">
                    <a:lnL>
                      <a:noFill/>
                    </a:lnL>
                    <a:lnR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7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i="0" dirty="0" err="1">
                          <a:latin typeface="NeuzeitGro" pitchFamily="2" charset="77"/>
                        </a:rPr>
                        <a:t>Titel</a:t>
                      </a:r>
                      <a:endParaRPr lang="en-GB" sz="1400" b="1" i="0" dirty="0">
                        <a:latin typeface="NeuzeitGro" pitchFamily="2" charset="77"/>
                      </a:endParaRPr>
                    </a:p>
                  </a:txBody>
                  <a:tcPr marL="62221" marR="44645" marT="22323" marB="22323" anchor="ctr">
                    <a:lnL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7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i="0" dirty="0" err="1">
                          <a:latin typeface="NeuzeitGro" pitchFamily="2" charset="77"/>
                        </a:rPr>
                        <a:t>Titel</a:t>
                      </a:r>
                      <a:endParaRPr lang="en-GB" sz="1400" b="1" i="0" dirty="0">
                        <a:latin typeface="NeuzeitGro" pitchFamily="2" charset="77"/>
                      </a:endParaRPr>
                    </a:p>
                  </a:txBody>
                  <a:tcPr marL="62221" marR="44645" marT="22323" marB="22323" anchor="ctr">
                    <a:lnL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7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i="0" dirty="0" err="1">
                          <a:latin typeface="NeuzeitGro" pitchFamily="2" charset="77"/>
                        </a:rPr>
                        <a:t>Titel</a:t>
                      </a:r>
                      <a:endParaRPr lang="en-GB" sz="1400" b="1" i="0" dirty="0">
                        <a:latin typeface="NeuzeitGro" pitchFamily="2" charset="77"/>
                      </a:endParaRPr>
                    </a:p>
                  </a:txBody>
                  <a:tcPr marL="62221" marR="44645" marT="22323" marB="22323" anchor="ctr">
                    <a:lnL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7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i="0" dirty="0" err="1">
                          <a:latin typeface="NeuzeitGro" pitchFamily="2" charset="77"/>
                        </a:rPr>
                        <a:t>Titel</a:t>
                      </a:r>
                      <a:endParaRPr lang="en-GB" sz="1400" b="1" i="0" dirty="0">
                        <a:latin typeface="NeuzeitGro" pitchFamily="2" charset="77"/>
                      </a:endParaRPr>
                    </a:p>
                  </a:txBody>
                  <a:tcPr marL="62221" marR="44645" marT="22323" marB="22323" anchor="ctr">
                    <a:lnL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7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136538"/>
                  </a:ext>
                </a:extLst>
              </a:tr>
              <a:tr h="694448"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NeuzeitGro" pitchFamily="2" charset="77"/>
                        </a:rPr>
                        <a:t>Text</a:t>
                      </a:r>
                    </a:p>
                  </a:txBody>
                  <a:tcPr marL="62221" marR="44645" marT="22323" marB="22323" anchor="ctr">
                    <a:lnL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2830"/>
                          </a:solidFill>
                          <a:effectLst/>
                          <a:uLnTx/>
                          <a:uFillTx/>
                          <a:latin typeface="NeuzeitGro" pitchFamily="2" charset="77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62221" marR="44645" marT="22323" marB="22323" anchor="ctr">
                    <a:lnL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NeuzeitGro" pitchFamily="2" charset="77"/>
                        </a:rPr>
                        <a:t>Text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830"/>
                        </a:solidFill>
                        <a:effectLst/>
                        <a:uLnTx/>
                        <a:uFillTx/>
                        <a:latin typeface="NeuzeitGro" pitchFamily="2" charset="77"/>
                        <a:ea typeface="+mn-ea"/>
                        <a:cs typeface="+mn-cs"/>
                      </a:endParaRPr>
                    </a:p>
                  </a:txBody>
                  <a:tcPr marL="62221" marR="44645" marT="22323" marB="22323" anchor="ctr">
                    <a:lnL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NeuzeitGro" pitchFamily="2" charset="77"/>
                        </a:rPr>
                        <a:t>Text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830"/>
                        </a:solidFill>
                        <a:effectLst/>
                        <a:uLnTx/>
                        <a:uFillTx/>
                        <a:latin typeface="NeuzeitGro" pitchFamily="2" charset="77"/>
                        <a:ea typeface="+mn-ea"/>
                        <a:cs typeface="+mn-cs"/>
                      </a:endParaRPr>
                    </a:p>
                  </a:txBody>
                  <a:tcPr marL="62221" marR="44645" marT="22323" marB="22323" anchor="ctr">
                    <a:lnL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NeuzeitGro" pitchFamily="2" charset="77"/>
                        </a:rPr>
                        <a:t>Text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830"/>
                        </a:solidFill>
                        <a:effectLst/>
                        <a:uLnTx/>
                        <a:uFillTx/>
                        <a:latin typeface="NeuzeitGro" pitchFamily="2" charset="77"/>
                        <a:ea typeface="+mn-ea"/>
                        <a:cs typeface="+mn-cs"/>
                      </a:endParaRPr>
                    </a:p>
                  </a:txBody>
                  <a:tcPr marL="62221" marR="44645" marT="22323" marB="22323" anchor="ctr">
                    <a:lnL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81428"/>
                  </a:ext>
                </a:extLst>
              </a:tr>
              <a:tr h="694448"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NeuzeitGro" pitchFamily="2" charset="77"/>
                        </a:rPr>
                        <a:t>Text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830"/>
                        </a:solidFill>
                        <a:effectLst/>
                        <a:uLnTx/>
                        <a:uFillTx/>
                        <a:latin typeface="NeuzeitGro" pitchFamily="2" charset="77"/>
                        <a:ea typeface="+mn-ea"/>
                        <a:cs typeface="+mn-cs"/>
                      </a:endParaRPr>
                    </a:p>
                  </a:txBody>
                  <a:tcPr marL="62221" marR="44645" marT="22323" marB="22323" anchor="ctr">
                    <a:lnL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NeuzeitGro" pitchFamily="2" charset="77"/>
                        </a:rPr>
                        <a:t>Text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830"/>
                        </a:solidFill>
                        <a:effectLst/>
                        <a:uLnTx/>
                        <a:uFillTx/>
                        <a:latin typeface="NeuzeitGro" pitchFamily="2" charset="77"/>
                        <a:ea typeface="+mn-ea"/>
                        <a:cs typeface="+mn-cs"/>
                      </a:endParaRPr>
                    </a:p>
                  </a:txBody>
                  <a:tcPr marL="62221" marR="44645" marT="22323" marB="22323" anchor="ctr">
                    <a:lnL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NeuzeitGro" pitchFamily="2" charset="77"/>
                        </a:rPr>
                        <a:t>Text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830"/>
                        </a:solidFill>
                        <a:effectLst/>
                        <a:uLnTx/>
                        <a:uFillTx/>
                        <a:latin typeface="NeuzeitGro" pitchFamily="2" charset="77"/>
                        <a:ea typeface="+mn-ea"/>
                        <a:cs typeface="+mn-cs"/>
                      </a:endParaRPr>
                    </a:p>
                  </a:txBody>
                  <a:tcPr marL="62221" marR="44645" marT="22323" marB="22323" anchor="ctr">
                    <a:lnL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NeuzeitGro" pitchFamily="2" charset="77"/>
                        </a:rPr>
                        <a:t>Text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830"/>
                        </a:solidFill>
                        <a:effectLst/>
                        <a:uLnTx/>
                        <a:uFillTx/>
                        <a:latin typeface="NeuzeitGro" pitchFamily="2" charset="77"/>
                        <a:ea typeface="+mn-ea"/>
                        <a:cs typeface="+mn-cs"/>
                      </a:endParaRPr>
                    </a:p>
                  </a:txBody>
                  <a:tcPr marL="62221" marR="44645" marT="22323" marB="22323" anchor="ctr">
                    <a:lnL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NeuzeitGro" pitchFamily="2" charset="77"/>
                        </a:rPr>
                        <a:t>Text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830"/>
                        </a:solidFill>
                        <a:effectLst/>
                        <a:uLnTx/>
                        <a:uFillTx/>
                        <a:latin typeface="NeuzeitGro" pitchFamily="2" charset="77"/>
                        <a:ea typeface="+mn-ea"/>
                        <a:cs typeface="+mn-cs"/>
                      </a:endParaRPr>
                    </a:p>
                  </a:txBody>
                  <a:tcPr marL="62221" marR="44645" marT="22323" marB="22323" anchor="ctr">
                    <a:lnL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42453"/>
                  </a:ext>
                </a:extLst>
              </a:tr>
              <a:tr h="694448"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NeuzeitGro" pitchFamily="2" charset="77"/>
                        </a:rPr>
                        <a:t>Text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830"/>
                        </a:solidFill>
                        <a:effectLst/>
                        <a:uLnTx/>
                        <a:uFillTx/>
                        <a:latin typeface="NeuzeitGro" pitchFamily="2" charset="77"/>
                        <a:ea typeface="+mn-ea"/>
                        <a:cs typeface="+mn-cs"/>
                      </a:endParaRPr>
                    </a:p>
                  </a:txBody>
                  <a:tcPr marL="62221" marR="44645" marT="22323" marB="22323" anchor="ctr">
                    <a:lnL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NeuzeitGro" pitchFamily="2" charset="77"/>
                        </a:rPr>
                        <a:t>Text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830"/>
                        </a:solidFill>
                        <a:effectLst/>
                        <a:uLnTx/>
                        <a:uFillTx/>
                        <a:latin typeface="NeuzeitGro" pitchFamily="2" charset="77"/>
                        <a:ea typeface="+mn-ea"/>
                        <a:cs typeface="+mn-cs"/>
                      </a:endParaRPr>
                    </a:p>
                  </a:txBody>
                  <a:tcPr marL="62221" marR="44645" marT="22323" marB="22323" anchor="ctr">
                    <a:lnL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NeuzeitGro" pitchFamily="2" charset="77"/>
                        </a:rPr>
                        <a:t>Text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830"/>
                        </a:solidFill>
                        <a:effectLst/>
                        <a:uLnTx/>
                        <a:uFillTx/>
                        <a:latin typeface="NeuzeitGro" pitchFamily="2" charset="77"/>
                        <a:ea typeface="+mn-ea"/>
                        <a:cs typeface="+mn-cs"/>
                      </a:endParaRPr>
                    </a:p>
                  </a:txBody>
                  <a:tcPr marL="62221" marR="44645" marT="22323" marB="22323" anchor="ctr">
                    <a:lnL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NeuzeitGro" pitchFamily="2" charset="77"/>
                        </a:rPr>
                        <a:t>Text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830"/>
                        </a:solidFill>
                        <a:effectLst/>
                        <a:uLnTx/>
                        <a:uFillTx/>
                        <a:latin typeface="NeuzeitGro" pitchFamily="2" charset="77"/>
                        <a:ea typeface="+mn-ea"/>
                        <a:cs typeface="+mn-cs"/>
                      </a:endParaRPr>
                    </a:p>
                  </a:txBody>
                  <a:tcPr marL="62221" marR="44645" marT="22323" marB="22323" anchor="ctr">
                    <a:lnL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NeuzeitGro" pitchFamily="2" charset="77"/>
                        </a:rPr>
                        <a:t>Text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830"/>
                        </a:solidFill>
                        <a:effectLst/>
                        <a:uLnTx/>
                        <a:uFillTx/>
                        <a:latin typeface="NeuzeitGro" pitchFamily="2" charset="77"/>
                        <a:ea typeface="+mn-ea"/>
                        <a:cs typeface="+mn-cs"/>
                      </a:endParaRPr>
                    </a:p>
                  </a:txBody>
                  <a:tcPr marL="62221" marR="44645" marT="22323" marB="22323" anchor="ctr">
                    <a:lnL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965860"/>
                  </a:ext>
                </a:extLst>
              </a:tr>
              <a:tr h="694448"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NeuzeitGro" pitchFamily="2" charset="77"/>
                        </a:rPr>
                        <a:t>Text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830"/>
                        </a:solidFill>
                        <a:effectLst/>
                        <a:uLnTx/>
                        <a:uFillTx/>
                        <a:latin typeface="NeuzeitGro" pitchFamily="2" charset="77"/>
                        <a:ea typeface="+mn-ea"/>
                        <a:cs typeface="+mn-cs"/>
                      </a:endParaRPr>
                    </a:p>
                  </a:txBody>
                  <a:tcPr marL="62221" marR="44645" marT="22323" marB="22323" anchor="ctr">
                    <a:lnL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NeuzeitGro" pitchFamily="2" charset="77"/>
                        </a:rPr>
                        <a:t>Text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830"/>
                        </a:solidFill>
                        <a:effectLst/>
                        <a:uLnTx/>
                        <a:uFillTx/>
                        <a:latin typeface="NeuzeitGro" pitchFamily="2" charset="77"/>
                        <a:ea typeface="+mn-ea"/>
                        <a:cs typeface="+mn-cs"/>
                      </a:endParaRPr>
                    </a:p>
                  </a:txBody>
                  <a:tcPr marL="62221" marR="44645" marT="22323" marB="22323" anchor="ctr">
                    <a:lnL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NeuzeitGro" pitchFamily="2" charset="77"/>
                        </a:rPr>
                        <a:t>Text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830"/>
                        </a:solidFill>
                        <a:effectLst/>
                        <a:uLnTx/>
                        <a:uFillTx/>
                        <a:latin typeface="NeuzeitGro" pitchFamily="2" charset="77"/>
                        <a:ea typeface="+mn-ea"/>
                        <a:cs typeface="+mn-cs"/>
                      </a:endParaRPr>
                    </a:p>
                  </a:txBody>
                  <a:tcPr marL="62221" marR="44645" marT="22323" marB="22323" anchor="ctr">
                    <a:lnL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NeuzeitGro" pitchFamily="2" charset="77"/>
                        </a:rPr>
                        <a:t>Text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830"/>
                        </a:solidFill>
                        <a:effectLst/>
                        <a:uLnTx/>
                        <a:uFillTx/>
                        <a:latin typeface="NeuzeitGro" pitchFamily="2" charset="77"/>
                        <a:ea typeface="+mn-ea"/>
                        <a:cs typeface="+mn-cs"/>
                      </a:endParaRPr>
                    </a:p>
                  </a:txBody>
                  <a:tcPr marL="62221" marR="44645" marT="22323" marB="22323" anchor="ctr">
                    <a:lnL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NeuzeitGro" pitchFamily="2" charset="77"/>
                        </a:rPr>
                        <a:t>Text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830"/>
                        </a:solidFill>
                        <a:effectLst/>
                        <a:uLnTx/>
                        <a:uFillTx/>
                        <a:latin typeface="NeuzeitGro" pitchFamily="2" charset="77"/>
                        <a:ea typeface="+mn-ea"/>
                        <a:cs typeface="+mn-cs"/>
                      </a:endParaRPr>
                    </a:p>
                  </a:txBody>
                  <a:tcPr marL="62221" marR="44645" marT="22323" marB="22323" anchor="ctr">
                    <a:lnL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978981"/>
                  </a:ext>
                </a:extLst>
              </a:tr>
              <a:tr h="694448"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NeuzeitGro" pitchFamily="2" charset="77"/>
                        </a:rPr>
                        <a:t>Text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830"/>
                        </a:solidFill>
                        <a:effectLst/>
                        <a:uLnTx/>
                        <a:uFillTx/>
                        <a:latin typeface="NeuzeitGro" pitchFamily="2" charset="77"/>
                        <a:ea typeface="+mn-ea"/>
                        <a:cs typeface="+mn-cs"/>
                      </a:endParaRPr>
                    </a:p>
                  </a:txBody>
                  <a:tcPr marL="62221" marR="44645" marT="22323" marB="22323" anchor="ctr">
                    <a:lnL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NeuzeitGro" pitchFamily="2" charset="77"/>
                        </a:rPr>
                        <a:t>Text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830"/>
                        </a:solidFill>
                        <a:effectLst/>
                        <a:uLnTx/>
                        <a:uFillTx/>
                        <a:latin typeface="NeuzeitGro" pitchFamily="2" charset="77"/>
                        <a:ea typeface="+mn-ea"/>
                        <a:cs typeface="+mn-cs"/>
                      </a:endParaRPr>
                    </a:p>
                  </a:txBody>
                  <a:tcPr marL="62221" marR="44645" marT="22323" marB="22323" anchor="ctr">
                    <a:lnL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NeuzeitGro" pitchFamily="2" charset="77"/>
                        </a:rPr>
                        <a:t>Text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830"/>
                        </a:solidFill>
                        <a:effectLst/>
                        <a:uLnTx/>
                        <a:uFillTx/>
                        <a:latin typeface="NeuzeitGro" pitchFamily="2" charset="77"/>
                        <a:ea typeface="+mn-ea"/>
                        <a:cs typeface="+mn-cs"/>
                      </a:endParaRPr>
                    </a:p>
                  </a:txBody>
                  <a:tcPr marL="62221" marR="44645" marT="22323" marB="22323" anchor="ctr">
                    <a:lnL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NeuzeitGro" pitchFamily="2" charset="77"/>
                        </a:rPr>
                        <a:t>Text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830"/>
                        </a:solidFill>
                        <a:effectLst/>
                        <a:uLnTx/>
                        <a:uFillTx/>
                        <a:latin typeface="NeuzeitGro" pitchFamily="2" charset="77"/>
                        <a:ea typeface="+mn-ea"/>
                        <a:cs typeface="+mn-cs"/>
                      </a:endParaRPr>
                    </a:p>
                  </a:txBody>
                  <a:tcPr marL="62221" marR="44645" marT="22323" marB="22323" anchor="ctr">
                    <a:lnL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NeuzeitGro" pitchFamily="2" charset="77"/>
                        </a:rPr>
                        <a:t>Text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830"/>
                        </a:solidFill>
                        <a:effectLst/>
                        <a:uLnTx/>
                        <a:uFillTx/>
                        <a:latin typeface="NeuzeitGro" pitchFamily="2" charset="77"/>
                        <a:ea typeface="+mn-ea"/>
                        <a:cs typeface="+mn-cs"/>
                      </a:endParaRPr>
                    </a:p>
                  </a:txBody>
                  <a:tcPr marL="62221" marR="44645" marT="22323" marB="22323" anchor="ctr">
                    <a:lnL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655337"/>
                  </a:ext>
                </a:extLst>
              </a:tr>
              <a:tr h="694448"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NeuzeitGro" pitchFamily="2" charset="77"/>
                        </a:rPr>
                        <a:t>Text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830"/>
                        </a:solidFill>
                        <a:effectLst/>
                        <a:uLnTx/>
                        <a:uFillTx/>
                        <a:latin typeface="NeuzeitGro" pitchFamily="2" charset="77"/>
                        <a:ea typeface="+mn-ea"/>
                        <a:cs typeface="+mn-cs"/>
                      </a:endParaRPr>
                    </a:p>
                  </a:txBody>
                  <a:tcPr marL="62221" marR="44645" marT="22323" marB="22323" anchor="ctr">
                    <a:lnL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NeuzeitGro" pitchFamily="2" charset="77"/>
                        </a:rPr>
                        <a:t>Text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830"/>
                        </a:solidFill>
                        <a:effectLst/>
                        <a:uLnTx/>
                        <a:uFillTx/>
                        <a:latin typeface="NeuzeitGro" pitchFamily="2" charset="77"/>
                        <a:ea typeface="+mn-ea"/>
                        <a:cs typeface="+mn-cs"/>
                      </a:endParaRPr>
                    </a:p>
                  </a:txBody>
                  <a:tcPr marL="62221" marR="44645" marT="22323" marB="22323" anchor="ctr">
                    <a:lnL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NeuzeitGro" pitchFamily="2" charset="77"/>
                        </a:rPr>
                        <a:t>Text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830"/>
                        </a:solidFill>
                        <a:effectLst/>
                        <a:uLnTx/>
                        <a:uFillTx/>
                        <a:latin typeface="NeuzeitGro" pitchFamily="2" charset="77"/>
                        <a:ea typeface="+mn-ea"/>
                        <a:cs typeface="+mn-cs"/>
                      </a:endParaRPr>
                    </a:p>
                  </a:txBody>
                  <a:tcPr marL="62221" marR="44645" marT="22323" marB="22323" anchor="ctr">
                    <a:lnL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NeuzeitGro" pitchFamily="2" charset="77"/>
                        </a:rPr>
                        <a:t>Text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830"/>
                        </a:solidFill>
                        <a:effectLst/>
                        <a:uLnTx/>
                        <a:uFillTx/>
                        <a:latin typeface="NeuzeitGro" pitchFamily="2" charset="77"/>
                        <a:ea typeface="+mn-ea"/>
                        <a:cs typeface="+mn-cs"/>
                      </a:endParaRPr>
                    </a:p>
                  </a:txBody>
                  <a:tcPr marL="62221" marR="44645" marT="22323" marB="22323" anchor="ctr">
                    <a:lnL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NeuzeitGro" pitchFamily="2" charset="77"/>
                        </a:rPr>
                        <a:t>Text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830"/>
                        </a:solidFill>
                        <a:effectLst/>
                        <a:uLnTx/>
                        <a:uFillTx/>
                        <a:latin typeface="NeuzeitGro" pitchFamily="2" charset="77"/>
                        <a:ea typeface="+mn-ea"/>
                        <a:cs typeface="+mn-cs"/>
                      </a:endParaRPr>
                    </a:p>
                  </a:txBody>
                  <a:tcPr marL="62221" marR="44645" marT="22323" marB="22323" anchor="ctr">
                    <a:lnL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052745"/>
                  </a:ext>
                </a:extLst>
              </a:tr>
            </a:tbl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id="{F7520DC2-A0AE-B54B-AFED-27ECB2ACC52F}"/>
              </a:ext>
            </a:extLst>
          </p:cNvPr>
          <p:cNvSpPr txBox="1"/>
          <p:nvPr/>
        </p:nvSpPr>
        <p:spPr>
          <a:xfrm>
            <a:off x="3048000" y="46363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b="1" dirty="0">
                <a:solidFill>
                  <a:srgbClr val="00377A"/>
                </a:solidFill>
                <a:latin typeface="NeuzeitGro" pitchFamily="2" charset="77"/>
              </a:rPr>
              <a:t>Slide met een tabel</a:t>
            </a:r>
            <a:endParaRPr lang="nl-NL" sz="1800" b="1" dirty="0">
              <a:solidFill>
                <a:srgbClr val="00377A"/>
              </a:solidFill>
              <a:latin typeface="NeuzeitGro" pitchFamily="2" charset="77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A368192-FCFB-A94F-AB92-BC7413290F69}"/>
              </a:ext>
            </a:extLst>
          </p:cNvPr>
          <p:cNvSpPr txBox="1"/>
          <p:nvPr/>
        </p:nvSpPr>
        <p:spPr>
          <a:xfrm>
            <a:off x="277792" y="196770"/>
            <a:ext cx="11914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rgbClr val="9BAFC2"/>
                </a:solidFill>
                <a:latin typeface="NeuzeitGro"/>
              </a:rPr>
              <a:t>Hoofdstuk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C89FC3D-28B0-6443-A2A8-C3FE0AB18437}"/>
              </a:ext>
            </a:extLst>
          </p:cNvPr>
          <p:cNvSpPr txBox="1"/>
          <p:nvPr/>
        </p:nvSpPr>
        <p:spPr>
          <a:xfrm>
            <a:off x="277792" y="6538119"/>
            <a:ext cx="11914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rgbClr val="9BAFC2"/>
                </a:solidFill>
                <a:latin typeface="NeuzeitGro"/>
              </a:rPr>
              <a:t>Onderwerp | 01-01-2022 | Afdeling | Naam</a:t>
            </a:r>
          </a:p>
        </p:txBody>
      </p:sp>
    </p:spTree>
    <p:extLst>
      <p:ext uri="{BB962C8B-B14F-4D97-AF65-F5344CB8AC3E}">
        <p14:creationId xmlns:p14="http://schemas.microsoft.com/office/powerpoint/2010/main" val="1282194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F7520DC2-A0AE-B54B-AFED-27ECB2ACC52F}"/>
              </a:ext>
            </a:extLst>
          </p:cNvPr>
          <p:cNvSpPr txBox="1"/>
          <p:nvPr/>
        </p:nvSpPr>
        <p:spPr>
          <a:xfrm>
            <a:off x="3048000" y="46363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b="1" dirty="0">
                <a:solidFill>
                  <a:srgbClr val="00377A"/>
                </a:solidFill>
                <a:latin typeface="NeuzeitGro" pitchFamily="2" charset="77"/>
              </a:rPr>
              <a:t>Slide met een tijdlijn</a:t>
            </a:r>
            <a:endParaRPr lang="nl-NL" sz="1800" b="1" dirty="0">
              <a:solidFill>
                <a:srgbClr val="00377A"/>
              </a:solidFill>
              <a:latin typeface="NeuzeitGro" pitchFamily="2" charset="77"/>
            </a:endParaRPr>
          </a:p>
        </p:txBody>
      </p:sp>
      <p:sp>
        <p:nvSpPr>
          <p:cNvPr id="45" name="Line">
            <a:extLst>
              <a:ext uri="{FF2B5EF4-FFF2-40B4-BE49-F238E27FC236}">
                <a16:creationId xmlns:a16="http://schemas.microsoft.com/office/drawing/2014/main" id="{F7B18992-9E55-3B43-ACE5-47882AFA8931}"/>
              </a:ext>
            </a:extLst>
          </p:cNvPr>
          <p:cNvSpPr/>
          <p:nvPr/>
        </p:nvSpPr>
        <p:spPr>
          <a:xfrm>
            <a:off x="287843" y="1585849"/>
            <a:ext cx="11640805" cy="0"/>
          </a:xfrm>
          <a:prstGeom prst="line">
            <a:avLst/>
          </a:prstGeom>
          <a:ln w="38100" cap="rnd">
            <a:solidFill>
              <a:srgbClr val="B8C8D9"/>
            </a:solidFill>
            <a:miter lim="400000"/>
            <a:tailEnd type="triangle"/>
          </a:ln>
        </p:spPr>
        <p:txBody>
          <a:bodyPr lIns="45719" rIns="45719"/>
          <a:lstStyle/>
          <a:p>
            <a:pPr>
              <a:defRPr sz="3600">
                <a:latin typeface="Campton Thin"/>
                <a:ea typeface="Campton Thin"/>
                <a:cs typeface="Campton Thin"/>
                <a:sym typeface="Campton Thin"/>
              </a:defRPr>
            </a:pPr>
            <a:endParaRPr b="1" dirty="0">
              <a:solidFill>
                <a:schemeClr val="bg1"/>
              </a:solidFill>
              <a:latin typeface="+mj-lt"/>
              <a:cs typeface="Toyota Type Semibold" panose="020B0502020202020204" pitchFamily="34" charset="0"/>
            </a:endParaRPr>
          </a:p>
        </p:txBody>
      </p:sp>
      <p:sp>
        <p:nvSpPr>
          <p:cNvPr id="46" name="MONTH">
            <a:extLst>
              <a:ext uri="{FF2B5EF4-FFF2-40B4-BE49-F238E27FC236}">
                <a16:creationId xmlns:a16="http://schemas.microsoft.com/office/drawing/2014/main" id="{8773D2DC-6EF5-0A4D-95AD-D978C25C3EBA}"/>
              </a:ext>
            </a:extLst>
          </p:cNvPr>
          <p:cNvSpPr txBox="1"/>
          <p:nvPr/>
        </p:nvSpPr>
        <p:spPr>
          <a:xfrm>
            <a:off x="332454" y="1206691"/>
            <a:ext cx="666046" cy="269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457200">
              <a:defRPr sz="2400">
                <a:solidFill>
                  <a:schemeClr val="accent2"/>
                </a:solidFill>
                <a:latin typeface="Campton SemiBold"/>
                <a:ea typeface="Campton SemiBold"/>
                <a:cs typeface="Campton SemiBold"/>
                <a:sym typeface="Campton SemiBold"/>
              </a:defRPr>
            </a:lvl1pPr>
          </a:lstStyle>
          <a:p>
            <a:r>
              <a:rPr lang="nl-NL" sz="1400" b="1" dirty="0">
                <a:solidFill>
                  <a:srgbClr val="00377A"/>
                </a:solidFill>
                <a:latin typeface="NeuzeitGro" pitchFamily="2" charset="77"/>
                <a:cs typeface="Toyota Type Semibold" panose="020B0502020202020204" pitchFamily="34" charset="0"/>
              </a:rPr>
              <a:t>Maand</a:t>
            </a:r>
            <a:endParaRPr sz="1400" b="1" dirty="0">
              <a:solidFill>
                <a:srgbClr val="00377A"/>
              </a:solidFill>
              <a:latin typeface="NeuzeitGro" pitchFamily="2" charset="77"/>
              <a:cs typeface="Toyota Type Semibold" panose="020B0502020202020204" pitchFamily="34" charset="0"/>
            </a:endParaRPr>
          </a:p>
        </p:txBody>
      </p:sp>
      <p:sp>
        <p:nvSpPr>
          <p:cNvPr id="47" name="Oval 1">
            <a:extLst>
              <a:ext uri="{FF2B5EF4-FFF2-40B4-BE49-F238E27FC236}">
                <a16:creationId xmlns:a16="http://schemas.microsoft.com/office/drawing/2014/main" id="{DCBEF7AC-BC1F-B04F-93B6-2E68D276EF87}"/>
              </a:ext>
            </a:extLst>
          </p:cNvPr>
          <p:cNvSpPr/>
          <p:nvPr/>
        </p:nvSpPr>
        <p:spPr>
          <a:xfrm>
            <a:off x="5099288" y="1531188"/>
            <a:ext cx="109321" cy="109321"/>
          </a:xfrm>
          <a:prstGeom prst="ellipse">
            <a:avLst/>
          </a:prstGeom>
          <a:solidFill>
            <a:srgbClr val="003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8" name="Oval 45">
            <a:extLst>
              <a:ext uri="{FF2B5EF4-FFF2-40B4-BE49-F238E27FC236}">
                <a16:creationId xmlns:a16="http://schemas.microsoft.com/office/drawing/2014/main" id="{D86CF295-8A1F-D341-A443-9DFB8A508254}"/>
              </a:ext>
            </a:extLst>
          </p:cNvPr>
          <p:cNvSpPr/>
          <p:nvPr/>
        </p:nvSpPr>
        <p:spPr>
          <a:xfrm>
            <a:off x="277793" y="1531188"/>
            <a:ext cx="109321" cy="109321"/>
          </a:xfrm>
          <a:prstGeom prst="ellipse">
            <a:avLst/>
          </a:prstGeom>
          <a:solidFill>
            <a:srgbClr val="003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9" name="Oval 46">
            <a:extLst>
              <a:ext uri="{FF2B5EF4-FFF2-40B4-BE49-F238E27FC236}">
                <a16:creationId xmlns:a16="http://schemas.microsoft.com/office/drawing/2014/main" id="{7263380C-1528-1B42-8E1D-2BAFBE1C6F8C}"/>
              </a:ext>
            </a:extLst>
          </p:cNvPr>
          <p:cNvSpPr/>
          <p:nvPr/>
        </p:nvSpPr>
        <p:spPr>
          <a:xfrm>
            <a:off x="1242092" y="1531188"/>
            <a:ext cx="109321" cy="109321"/>
          </a:xfrm>
          <a:prstGeom prst="ellipse">
            <a:avLst/>
          </a:prstGeom>
          <a:solidFill>
            <a:srgbClr val="003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0" name="Oval 47">
            <a:extLst>
              <a:ext uri="{FF2B5EF4-FFF2-40B4-BE49-F238E27FC236}">
                <a16:creationId xmlns:a16="http://schemas.microsoft.com/office/drawing/2014/main" id="{CA92D267-E916-5044-B4B6-830159F0C763}"/>
              </a:ext>
            </a:extLst>
          </p:cNvPr>
          <p:cNvSpPr/>
          <p:nvPr/>
        </p:nvSpPr>
        <p:spPr>
          <a:xfrm>
            <a:off x="2206391" y="1531188"/>
            <a:ext cx="109321" cy="109321"/>
          </a:xfrm>
          <a:prstGeom prst="ellipse">
            <a:avLst/>
          </a:prstGeom>
          <a:solidFill>
            <a:srgbClr val="003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1" name="Oval 48">
            <a:extLst>
              <a:ext uri="{FF2B5EF4-FFF2-40B4-BE49-F238E27FC236}">
                <a16:creationId xmlns:a16="http://schemas.microsoft.com/office/drawing/2014/main" id="{E1CCCCA0-032C-014C-9861-3317B041E5B8}"/>
              </a:ext>
            </a:extLst>
          </p:cNvPr>
          <p:cNvSpPr/>
          <p:nvPr/>
        </p:nvSpPr>
        <p:spPr>
          <a:xfrm>
            <a:off x="3170690" y="1531188"/>
            <a:ext cx="109321" cy="109321"/>
          </a:xfrm>
          <a:prstGeom prst="ellipse">
            <a:avLst/>
          </a:prstGeom>
          <a:solidFill>
            <a:srgbClr val="003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2" name="Oval 49">
            <a:extLst>
              <a:ext uri="{FF2B5EF4-FFF2-40B4-BE49-F238E27FC236}">
                <a16:creationId xmlns:a16="http://schemas.microsoft.com/office/drawing/2014/main" id="{FCF6C15F-F257-AD4F-AA4D-ADE491F1021D}"/>
              </a:ext>
            </a:extLst>
          </p:cNvPr>
          <p:cNvSpPr/>
          <p:nvPr/>
        </p:nvSpPr>
        <p:spPr>
          <a:xfrm>
            <a:off x="7027886" y="1531188"/>
            <a:ext cx="109321" cy="109321"/>
          </a:xfrm>
          <a:prstGeom prst="ellipse">
            <a:avLst/>
          </a:prstGeom>
          <a:solidFill>
            <a:srgbClr val="003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3" name="Oval 50">
            <a:extLst>
              <a:ext uri="{FF2B5EF4-FFF2-40B4-BE49-F238E27FC236}">
                <a16:creationId xmlns:a16="http://schemas.microsoft.com/office/drawing/2014/main" id="{7F145E69-9CD2-0841-8D08-571343E94C85}"/>
              </a:ext>
            </a:extLst>
          </p:cNvPr>
          <p:cNvSpPr/>
          <p:nvPr/>
        </p:nvSpPr>
        <p:spPr>
          <a:xfrm>
            <a:off x="4134989" y="1531188"/>
            <a:ext cx="109321" cy="109321"/>
          </a:xfrm>
          <a:prstGeom prst="ellipse">
            <a:avLst/>
          </a:prstGeom>
          <a:solidFill>
            <a:srgbClr val="003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4" name="Oval 51">
            <a:extLst>
              <a:ext uri="{FF2B5EF4-FFF2-40B4-BE49-F238E27FC236}">
                <a16:creationId xmlns:a16="http://schemas.microsoft.com/office/drawing/2014/main" id="{FF11826A-205E-C240-BF05-E571780E8619}"/>
              </a:ext>
            </a:extLst>
          </p:cNvPr>
          <p:cNvSpPr/>
          <p:nvPr/>
        </p:nvSpPr>
        <p:spPr>
          <a:xfrm>
            <a:off x="7992185" y="1531188"/>
            <a:ext cx="109321" cy="109321"/>
          </a:xfrm>
          <a:prstGeom prst="ellipse">
            <a:avLst/>
          </a:prstGeom>
          <a:solidFill>
            <a:srgbClr val="003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5" name="Oval 52">
            <a:extLst>
              <a:ext uri="{FF2B5EF4-FFF2-40B4-BE49-F238E27FC236}">
                <a16:creationId xmlns:a16="http://schemas.microsoft.com/office/drawing/2014/main" id="{136AF2D0-2251-C749-A713-3BAE11357A9F}"/>
              </a:ext>
            </a:extLst>
          </p:cNvPr>
          <p:cNvSpPr/>
          <p:nvPr/>
        </p:nvSpPr>
        <p:spPr>
          <a:xfrm>
            <a:off x="6063587" y="1531188"/>
            <a:ext cx="109321" cy="109321"/>
          </a:xfrm>
          <a:prstGeom prst="ellipse">
            <a:avLst/>
          </a:prstGeom>
          <a:solidFill>
            <a:srgbClr val="003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6" name="Oval 53">
            <a:extLst>
              <a:ext uri="{FF2B5EF4-FFF2-40B4-BE49-F238E27FC236}">
                <a16:creationId xmlns:a16="http://schemas.microsoft.com/office/drawing/2014/main" id="{DA0724E3-940E-0740-89C3-160B51A604A7}"/>
              </a:ext>
            </a:extLst>
          </p:cNvPr>
          <p:cNvSpPr/>
          <p:nvPr/>
        </p:nvSpPr>
        <p:spPr>
          <a:xfrm>
            <a:off x="8956483" y="1531188"/>
            <a:ext cx="109321" cy="109321"/>
          </a:xfrm>
          <a:prstGeom prst="ellipse">
            <a:avLst/>
          </a:prstGeom>
          <a:solidFill>
            <a:srgbClr val="003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7" name="Oval 54">
            <a:extLst>
              <a:ext uri="{FF2B5EF4-FFF2-40B4-BE49-F238E27FC236}">
                <a16:creationId xmlns:a16="http://schemas.microsoft.com/office/drawing/2014/main" id="{799BF778-FA36-AF46-B9D6-0A01FB8D276D}"/>
              </a:ext>
            </a:extLst>
          </p:cNvPr>
          <p:cNvSpPr/>
          <p:nvPr/>
        </p:nvSpPr>
        <p:spPr>
          <a:xfrm>
            <a:off x="9920782" y="1531188"/>
            <a:ext cx="109321" cy="109321"/>
          </a:xfrm>
          <a:prstGeom prst="ellipse">
            <a:avLst/>
          </a:prstGeom>
          <a:solidFill>
            <a:srgbClr val="003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8" name="Oval 55">
            <a:extLst>
              <a:ext uri="{FF2B5EF4-FFF2-40B4-BE49-F238E27FC236}">
                <a16:creationId xmlns:a16="http://schemas.microsoft.com/office/drawing/2014/main" id="{82E5A851-9A52-A347-8354-EB522E309CA1}"/>
              </a:ext>
            </a:extLst>
          </p:cNvPr>
          <p:cNvSpPr/>
          <p:nvPr/>
        </p:nvSpPr>
        <p:spPr>
          <a:xfrm>
            <a:off x="10885081" y="1531188"/>
            <a:ext cx="109321" cy="109321"/>
          </a:xfrm>
          <a:prstGeom prst="ellipse">
            <a:avLst/>
          </a:prstGeom>
          <a:solidFill>
            <a:srgbClr val="003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9" name="MONTH">
            <a:extLst>
              <a:ext uri="{FF2B5EF4-FFF2-40B4-BE49-F238E27FC236}">
                <a16:creationId xmlns:a16="http://schemas.microsoft.com/office/drawing/2014/main" id="{E6D89537-B004-F242-8F9A-0A342D61AA36}"/>
              </a:ext>
            </a:extLst>
          </p:cNvPr>
          <p:cNvSpPr txBox="1"/>
          <p:nvPr/>
        </p:nvSpPr>
        <p:spPr>
          <a:xfrm>
            <a:off x="1296347" y="1206691"/>
            <a:ext cx="666046" cy="269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457200">
              <a:defRPr sz="2400">
                <a:solidFill>
                  <a:schemeClr val="accent2"/>
                </a:solidFill>
                <a:latin typeface="Campton SemiBold"/>
                <a:ea typeface="Campton SemiBold"/>
                <a:cs typeface="Campton SemiBold"/>
                <a:sym typeface="Campton SemiBold"/>
              </a:defRPr>
            </a:lvl1pPr>
          </a:lstStyle>
          <a:p>
            <a:r>
              <a:rPr lang="nl-NL" sz="1400" b="1" dirty="0">
                <a:solidFill>
                  <a:srgbClr val="00377A"/>
                </a:solidFill>
                <a:latin typeface="NeuzeitGro" pitchFamily="2" charset="77"/>
                <a:cs typeface="Toyota Type Semibold" panose="020B0502020202020204" pitchFamily="34" charset="0"/>
              </a:rPr>
              <a:t>Maand</a:t>
            </a:r>
          </a:p>
        </p:txBody>
      </p:sp>
      <p:sp>
        <p:nvSpPr>
          <p:cNvPr id="60" name="MONTH">
            <a:extLst>
              <a:ext uri="{FF2B5EF4-FFF2-40B4-BE49-F238E27FC236}">
                <a16:creationId xmlns:a16="http://schemas.microsoft.com/office/drawing/2014/main" id="{F4EB6431-6619-7740-9A48-E7481405167B}"/>
              </a:ext>
            </a:extLst>
          </p:cNvPr>
          <p:cNvSpPr txBox="1"/>
          <p:nvPr/>
        </p:nvSpPr>
        <p:spPr>
          <a:xfrm>
            <a:off x="2260240" y="1206691"/>
            <a:ext cx="666046" cy="269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457200">
              <a:defRPr sz="2400">
                <a:solidFill>
                  <a:schemeClr val="accent2"/>
                </a:solidFill>
                <a:latin typeface="Campton SemiBold"/>
                <a:ea typeface="Campton SemiBold"/>
                <a:cs typeface="Campton SemiBold"/>
                <a:sym typeface="Campton SemiBold"/>
              </a:defRPr>
            </a:lvl1pPr>
          </a:lstStyle>
          <a:p>
            <a:r>
              <a:rPr lang="nl-NL" sz="1400" b="1" dirty="0">
                <a:solidFill>
                  <a:srgbClr val="00377A"/>
                </a:solidFill>
                <a:latin typeface="NeuzeitGro" pitchFamily="2" charset="77"/>
                <a:cs typeface="Toyota Type Semibold" panose="020B0502020202020204" pitchFamily="34" charset="0"/>
              </a:rPr>
              <a:t>Maand</a:t>
            </a:r>
          </a:p>
        </p:txBody>
      </p:sp>
      <p:sp>
        <p:nvSpPr>
          <p:cNvPr id="61" name="MONTH">
            <a:extLst>
              <a:ext uri="{FF2B5EF4-FFF2-40B4-BE49-F238E27FC236}">
                <a16:creationId xmlns:a16="http://schemas.microsoft.com/office/drawing/2014/main" id="{AD7C48A8-7A35-384E-A325-2AB3BDF10343}"/>
              </a:ext>
            </a:extLst>
          </p:cNvPr>
          <p:cNvSpPr txBox="1"/>
          <p:nvPr/>
        </p:nvSpPr>
        <p:spPr>
          <a:xfrm>
            <a:off x="3224132" y="1206691"/>
            <a:ext cx="666046" cy="269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457200">
              <a:defRPr sz="2400">
                <a:solidFill>
                  <a:schemeClr val="accent2"/>
                </a:solidFill>
                <a:latin typeface="Campton SemiBold"/>
                <a:ea typeface="Campton SemiBold"/>
                <a:cs typeface="Campton SemiBold"/>
                <a:sym typeface="Campton SemiBold"/>
              </a:defRPr>
            </a:lvl1pPr>
          </a:lstStyle>
          <a:p>
            <a:r>
              <a:rPr lang="nl-NL" sz="1400" b="1" dirty="0">
                <a:solidFill>
                  <a:srgbClr val="00377A"/>
                </a:solidFill>
                <a:latin typeface="NeuzeitGro" pitchFamily="2" charset="77"/>
                <a:cs typeface="Toyota Type Semibold" panose="020B0502020202020204" pitchFamily="34" charset="0"/>
              </a:rPr>
              <a:t>Maand</a:t>
            </a:r>
          </a:p>
        </p:txBody>
      </p:sp>
      <p:sp>
        <p:nvSpPr>
          <p:cNvPr id="62" name="MONTH">
            <a:extLst>
              <a:ext uri="{FF2B5EF4-FFF2-40B4-BE49-F238E27FC236}">
                <a16:creationId xmlns:a16="http://schemas.microsoft.com/office/drawing/2014/main" id="{FC6248AF-F799-0341-B604-2B14BDB84E5B}"/>
              </a:ext>
            </a:extLst>
          </p:cNvPr>
          <p:cNvSpPr txBox="1"/>
          <p:nvPr/>
        </p:nvSpPr>
        <p:spPr>
          <a:xfrm>
            <a:off x="4188025" y="1206691"/>
            <a:ext cx="666046" cy="269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457200">
              <a:defRPr sz="2400">
                <a:solidFill>
                  <a:schemeClr val="accent2"/>
                </a:solidFill>
                <a:latin typeface="Campton SemiBold"/>
                <a:ea typeface="Campton SemiBold"/>
                <a:cs typeface="Campton SemiBold"/>
                <a:sym typeface="Campton SemiBold"/>
              </a:defRPr>
            </a:lvl1pPr>
          </a:lstStyle>
          <a:p>
            <a:r>
              <a:rPr lang="nl-NL" sz="1400" b="1" dirty="0">
                <a:solidFill>
                  <a:srgbClr val="00377A"/>
                </a:solidFill>
                <a:latin typeface="NeuzeitGro" pitchFamily="2" charset="77"/>
                <a:cs typeface="Toyota Type Semibold" panose="020B0502020202020204" pitchFamily="34" charset="0"/>
              </a:rPr>
              <a:t>Maand</a:t>
            </a:r>
          </a:p>
        </p:txBody>
      </p:sp>
      <p:sp>
        <p:nvSpPr>
          <p:cNvPr id="63" name="MONTH">
            <a:extLst>
              <a:ext uri="{FF2B5EF4-FFF2-40B4-BE49-F238E27FC236}">
                <a16:creationId xmlns:a16="http://schemas.microsoft.com/office/drawing/2014/main" id="{9D1417E7-41B5-274B-AAF7-2086C8016FB2}"/>
              </a:ext>
            </a:extLst>
          </p:cNvPr>
          <p:cNvSpPr txBox="1"/>
          <p:nvPr/>
        </p:nvSpPr>
        <p:spPr>
          <a:xfrm>
            <a:off x="5151918" y="1206691"/>
            <a:ext cx="666046" cy="269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457200">
              <a:defRPr sz="2400">
                <a:solidFill>
                  <a:schemeClr val="accent2"/>
                </a:solidFill>
                <a:latin typeface="Campton SemiBold"/>
                <a:ea typeface="Campton SemiBold"/>
                <a:cs typeface="Campton SemiBold"/>
                <a:sym typeface="Campton SemiBold"/>
              </a:defRPr>
            </a:lvl1pPr>
          </a:lstStyle>
          <a:p>
            <a:r>
              <a:rPr lang="nl-NL" sz="1400" b="1" dirty="0">
                <a:solidFill>
                  <a:srgbClr val="00377A"/>
                </a:solidFill>
                <a:latin typeface="NeuzeitGro" pitchFamily="2" charset="77"/>
                <a:cs typeface="Toyota Type Semibold" panose="020B0502020202020204" pitchFamily="34" charset="0"/>
              </a:rPr>
              <a:t>Maand</a:t>
            </a:r>
          </a:p>
        </p:txBody>
      </p:sp>
      <p:sp>
        <p:nvSpPr>
          <p:cNvPr id="64" name="MONTH">
            <a:extLst>
              <a:ext uri="{FF2B5EF4-FFF2-40B4-BE49-F238E27FC236}">
                <a16:creationId xmlns:a16="http://schemas.microsoft.com/office/drawing/2014/main" id="{D2BAAD5E-281D-C444-9EAB-7E1373572ADE}"/>
              </a:ext>
            </a:extLst>
          </p:cNvPr>
          <p:cNvSpPr txBox="1"/>
          <p:nvPr/>
        </p:nvSpPr>
        <p:spPr>
          <a:xfrm>
            <a:off x="6115811" y="1206691"/>
            <a:ext cx="666046" cy="269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457200">
              <a:defRPr sz="2400">
                <a:solidFill>
                  <a:schemeClr val="accent2"/>
                </a:solidFill>
                <a:latin typeface="Campton SemiBold"/>
                <a:ea typeface="Campton SemiBold"/>
                <a:cs typeface="Campton SemiBold"/>
                <a:sym typeface="Campton SemiBold"/>
              </a:defRPr>
            </a:lvl1pPr>
          </a:lstStyle>
          <a:p>
            <a:r>
              <a:rPr lang="nl-NL" sz="1400" b="1" dirty="0">
                <a:solidFill>
                  <a:srgbClr val="00377A"/>
                </a:solidFill>
                <a:latin typeface="NeuzeitGro" pitchFamily="2" charset="77"/>
                <a:cs typeface="Toyota Type Semibold" panose="020B0502020202020204" pitchFamily="34" charset="0"/>
              </a:rPr>
              <a:t>Maand</a:t>
            </a:r>
          </a:p>
        </p:txBody>
      </p:sp>
      <p:sp>
        <p:nvSpPr>
          <p:cNvPr id="65" name="MONTH">
            <a:extLst>
              <a:ext uri="{FF2B5EF4-FFF2-40B4-BE49-F238E27FC236}">
                <a16:creationId xmlns:a16="http://schemas.microsoft.com/office/drawing/2014/main" id="{07371419-AF3E-354C-96FB-F724F1E1B84C}"/>
              </a:ext>
            </a:extLst>
          </p:cNvPr>
          <p:cNvSpPr txBox="1"/>
          <p:nvPr/>
        </p:nvSpPr>
        <p:spPr>
          <a:xfrm>
            <a:off x="7079703" y="1206691"/>
            <a:ext cx="666046" cy="269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457200">
              <a:defRPr sz="2400">
                <a:solidFill>
                  <a:schemeClr val="accent2"/>
                </a:solidFill>
                <a:latin typeface="Campton SemiBold"/>
                <a:ea typeface="Campton SemiBold"/>
                <a:cs typeface="Campton SemiBold"/>
                <a:sym typeface="Campton SemiBold"/>
              </a:defRPr>
            </a:lvl1pPr>
          </a:lstStyle>
          <a:p>
            <a:r>
              <a:rPr lang="nl-NL" sz="1400" b="1" dirty="0">
                <a:solidFill>
                  <a:srgbClr val="00377A"/>
                </a:solidFill>
                <a:latin typeface="NeuzeitGro" pitchFamily="2" charset="77"/>
                <a:cs typeface="Toyota Type Semibold" panose="020B0502020202020204" pitchFamily="34" charset="0"/>
              </a:rPr>
              <a:t>Maand</a:t>
            </a:r>
          </a:p>
        </p:txBody>
      </p:sp>
      <p:sp>
        <p:nvSpPr>
          <p:cNvPr id="66" name="MONTH">
            <a:extLst>
              <a:ext uri="{FF2B5EF4-FFF2-40B4-BE49-F238E27FC236}">
                <a16:creationId xmlns:a16="http://schemas.microsoft.com/office/drawing/2014/main" id="{DD912C8E-1892-3140-AE38-120143FE3553}"/>
              </a:ext>
            </a:extLst>
          </p:cNvPr>
          <p:cNvSpPr txBox="1"/>
          <p:nvPr/>
        </p:nvSpPr>
        <p:spPr>
          <a:xfrm>
            <a:off x="8043596" y="1206691"/>
            <a:ext cx="666046" cy="269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457200">
              <a:defRPr sz="2400">
                <a:solidFill>
                  <a:schemeClr val="accent2"/>
                </a:solidFill>
                <a:latin typeface="Campton SemiBold"/>
                <a:ea typeface="Campton SemiBold"/>
                <a:cs typeface="Campton SemiBold"/>
                <a:sym typeface="Campton SemiBold"/>
              </a:defRPr>
            </a:lvl1pPr>
          </a:lstStyle>
          <a:p>
            <a:r>
              <a:rPr lang="nl-NL" sz="1400" b="1" dirty="0">
                <a:solidFill>
                  <a:srgbClr val="00377A"/>
                </a:solidFill>
                <a:latin typeface="NeuzeitGro" pitchFamily="2" charset="77"/>
                <a:cs typeface="Toyota Type Semibold" panose="020B0502020202020204" pitchFamily="34" charset="0"/>
              </a:rPr>
              <a:t>Maand</a:t>
            </a:r>
          </a:p>
        </p:txBody>
      </p:sp>
      <p:sp>
        <p:nvSpPr>
          <p:cNvPr id="67" name="MONTH">
            <a:extLst>
              <a:ext uri="{FF2B5EF4-FFF2-40B4-BE49-F238E27FC236}">
                <a16:creationId xmlns:a16="http://schemas.microsoft.com/office/drawing/2014/main" id="{FD3B1523-8DDC-1C49-B1D4-09557968915E}"/>
              </a:ext>
            </a:extLst>
          </p:cNvPr>
          <p:cNvSpPr txBox="1"/>
          <p:nvPr/>
        </p:nvSpPr>
        <p:spPr>
          <a:xfrm>
            <a:off x="9007489" y="1206691"/>
            <a:ext cx="666046" cy="269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457200">
              <a:defRPr sz="2400">
                <a:solidFill>
                  <a:schemeClr val="accent2"/>
                </a:solidFill>
                <a:latin typeface="Campton SemiBold"/>
                <a:ea typeface="Campton SemiBold"/>
                <a:cs typeface="Campton SemiBold"/>
                <a:sym typeface="Campton SemiBold"/>
              </a:defRPr>
            </a:lvl1pPr>
          </a:lstStyle>
          <a:p>
            <a:r>
              <a:rPr lang="nl-NL" sz="1400" b="1" dirty="0">
                <a:solidFill>
                  <a:srgbClr val="00377A"/>
                </a:solidFill>
                <a:latin typeface="NeuzeitGro" pitchFamily="2" charset="77"/>
                <a:cs typeface="Toyota Type Semibold" panose="020B0502020202020204" pitchFamily="34" charset="0"/>
              </a:rPr>
              <a:t>Maand</a:t>
            </a:r>
          </a:p>
        </p:txBody>
      </p:sp>
      <p:sp>
        <p:nvSpPr>
          <p:cNvPr id="68" name="MONTH">
            <a:extLst>
              <a:ext uri="{FF2B5EF4-FFF2-40B4-BE49-F238E27FC236}">
                <a16:creationId xmlns:a16="http://schemas.microsoft.com/office/drawing/2014/main" id="{FE5D1081-3359-5644-99CC-3A848DD671E1}"/>
              </a:ext>
            </a:extLst>
          </p:cNvPr>
          <p:cNvSpPr txBox="1"/>
          <p:nvPr/>
        </p:nvSpPr>
        <p:spPr>
          <a:xfrm>
            <a:off x="9971381" y="1206691"/>
            <a:ext cx="666046" cy="269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457200">
              <a:defRPr sz="2400">
                <a:solidFill>
                  <a:schemeClr val="accent2"/>
                </a:solidFill>
                <a:latin typeface="Campton SemiBold"/>
                <a:ea typeface="Campton SemiBold"/>
                <a:cs typeface="Campton SemiBold"/>
                <a:sym typeface="Campton SemiBold"/>
              </a:defRPr>
            </a:lvl1pPr>
          </a:lstStyle>
          <a:p>
            <a:r>
              <a:rPr lang="nl-NL" sz="1400" b="1" dirty="0">
                <a:solidFill>
                  <a:srgbClr val="00377A"/>
                </a:solidFill>
                <a:latin typeface="NeuzeitGro" pitchFamily="2" charset="77"/>
                <a:cs typeface="Toyota Type Semibold" panose="020B0502020202020204" pitchFamily="34" charset="0"/>
              </a:rPr>
              <a:t>Maand</a:t>
            </a:r>
          </a:p>
        </p:txBody>
      </p:sp>
      <p:sp>
        <p:nvSpPr>
          <p:cNvPr id="69" name="MONTH">
            <a:extLst>
              <a:ext uri="{FF2B5EF4-FFF2-40B4-BE49-F238E27FC236}">
                <a16:creationId xmlns:a16="http://schemas.microsoft.com/office/drawing/2014/main" id="{EB6BEC1B-377A-A547-AF7F-6A867F1E7FCE}"/>
              </a:ext>
            </a:extLst>
          </p:cNvPr>
          <p:cNvSpPr txBox="1"/>
          <p:nvPr/>
        </p:nvSpPr>
        <p:spPr>
          <a:xfrm>
            <a:off x="10935276" y="1206691"/>
            <a:ext cx="666046" cy="269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457200">
              <a:defRPr sz="2400">
                <a:solidFill>
                  <a:schemeClr val="accent2"/>
                </a:solidFill>
                <a:latin typeface="Campton SemiBold"/>
                <a:ea typeface="Campton SemiBold"/>
                <a:cs typeface="Campton SemiBold"/>
                <a:sym typeface="Campton SemiBold"/>
              </a:defRPr>
            </a:lvl1pPr>
          </a:lstStyle>
          <a:p>
            <a:r>
              <a:rPr lang="nl-NL" sz="1400" b="1" dirty="0">
                <a:solidFill>
                  <a:srgbClr val="00377A"/>
                </a:solidFill>
                <a:latin typeface="NeuzeitGro" pitchFamily="2" charset="77"/>
                <a:cs typeface="Toyota Type Semibold" panose="020B0502020202020204" pitchFamily="34" charset="0"/>
              </a:rPr>
              <a:t>Maand</a:t>
            </a:r>
          </a:p>
        </p:txBody>
      </p:sp>
      <p:sp>
        <p:nvSpPr>
          <p:cNvPr id="70" name="Rectangle 2">
            <a:extLst>
              <a:ext uri="{FF2B5EF4-FFF2-40B4-BE49-F238E27FC236}">
                <a16:creationId xmlns:a16="http://schemas.microsoft.com/office/drawing/2014/main" id="{7754246B-B6AE-9C4B-9F65-AB18581B8715}"/>
              </a:ext>
            </a:extLst>
          </p:cNvPr>
          <p:cNvSpPr/>
          <p:nvPr/>
        </p:nvSpPr>
        <p:spPr>
          <a:xfrm>
            <a:off x="387114" y="1909456"/>
            <a:ext cx="1978973" cy="178676"/>
          </a:xfrm>
          <a:prstGeom prst="rect">
            <a:avLst/>
          </a:prstGeom>
          <a:solidFill>
            <a:srgbClr val="B8C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NeuzeitGro" pitchFamily="2" charset="77"/>
              </a:rPr>
              <a:t>Lorem ipsum</a:t>
            </a:r>
          </a:p>
        </p:txBody>
      </p:sp>
      <p:sp>
        <p:nvSpPr>
          <p:cNvPr id="71" name="Rectangle 68">
            <a:extLst>
              <a:ext uri="{FF2B5EF4-FFF2-40B4-BE49-F238E27FC236}">
                <a16:creationId xmlns:a16="http://schemas.microsoft.com/office/drawing/2014/main" id="{CCD7C940-2F03-6540-AB97-624CF3F31837}"/>
              </a:ext>
            </a:extLst>
          </p:cNvPr>
          <p:cNvSpPr/>
          <p:nvPr/>
        </p:nvSpPr>
        <p:spPr>
          <a:xfrm>
            <a:off x="2542075" y="2224524"/>
            <a:ext cx="1978973" cy="178676"/>
          </a:xfrm>
          <a:prstGeom prst="rect">
            <a:avLst/>
          </a:prstGeom>
          <a:solidFill>
            <a:srgbClr val="B8C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NeuzeitGro" pitchFamily="2" charset="77"/>
              </a:rPr>
              <a:t>Lorem ipsum</a:t>
            </a:r>
          </a:p>
        </p:txBody>
      </p:sp>
      <p:sp>
        <p:nvSpPr>
          <p:cNvPr id="72" name="Rectangle 69">
            <a:extLst>
              <a:ext uri="{FF2B5EF4-FFF2-40B4-BE49-F238E27FC236}">
                <a16:creationId xmlns:a16="http://schemas.microsoft.com/office/drawing/2014/main" id="{31099537-6AB4-3E47-B048-DCA9EFA3D5EB}"/>
              </a:ext>
            </a:extLst>
          </p:cNvPr>
          <p:cNvSpPr/>
          <p:nvPr/>
        </p:nvSpPr>
        <p:spPr>
          <a:xfrm>
            <a:off x="4255020" y="2539592"/>
            <a:ext cx="1978973" cy="178676"/>
          </a:xfrm>
          <a:prstGeom prst="rect">
            <a:avLst/>
          </a:prstGeom>
          <a:solidFill>
            <a:srgbClr val="B8C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NeuzeitGro" pitchFamily="2" charset="77"/>
              </a:rPr>
              <a:t>Lorem ipsum</a:t>
            </a:r>
          </a:p>
        </p:txBody>
      </p:sp>
      <p:sp>
        <p:nvSpPr>
          <p:cNvPr id="73" name="Rectangle 70">
            <a:extLst>
              <a:ext uri="{FF2B5EF4-FFF2-40B4-BE49-F238E27FC236}">
                <a16:creationId xmlns:a16="http://schemas.microsoft.com/office/drawing/2014/main" id="{C9E6FEC0-C218-CB44-A4C6-A4DC1B83ABD0}"/>
              </a:ext>
            </a:extLst>
          </p:cNvPr>
          <p:cNvSpPr/>
          <p:nvPr/>
        </p:nvSpPr>
        <p:spPr>
          <a:xfrm>
            <a:off x="5994847" y="2854660"/>
            <a:ext cx="1978973" cy="178676"/>
          </a:xfrm>
          <a:prstGeom prst="rect">
            <a:avLst/>
          </a:prstGeom>
          <a:solidFill>
            <a:srgbClr val="B8C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NeuzeitGro" pitchFamily="2" charset="77"/>
              </a:rPr>
              <a:t>Lorem ipsum</a:t>
            </a:r>
          </a:p>
        </p:txBody>
      </p:sp>
      <p:sp>
        <p:nvSpPr>
          <p:cNvPr id="74" name="Rectangle 71">
            <a:extLst>
              <a:ext uri="{FF2B5EF4-FFF2-40B4-BE49-F238E27FC236}">
                <a16:creationId xmlns:a16="http://schemas.microsoft.com/office/drawing/2014/main" id="{B4FE8545-AC9D-484C-8B7E-93BEF93715AA}"/>
              </a:ext>
            </a:extLst>
          </p:cNvPr>
          <p:cNvSpPr/>
          <p:nvPr/>
        </p:nvSpPr>
        <p:spPr>
          <a:xfrm>
            <a:off x="4971570" y="3169727"/>
            <a:ext cx="1978973" cy="178676"/>
          </a:xfrm>
          <a:prstGeom prst="rect">
            <a:avLst/>
          </a:prstGeom>
          <a:solidFill>
            <a:srgbClr val="B8C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NeuzeitGro" pitchFamily="2" charset="77"/>
              </a:rPr>
              <a:t>Lorem ipsum</a:t>
            </a:r>
          </a:p>
        </p:txBody>
      </p:sp>
      <p:sp>
        <p:nvSpPr>
          <p:cNvPr id="75" name="Rectangle 72">
            <a:extLst>
              <a:ext uri="{FF2B5EF4-FFF2-40B4-BE49-F238E27FC236}">
                <a16:creationId xmlns:a16="http://schemas.microsoft.com/office/drawing/2014/main" id="{DF909DE0-92D4-BC43-BF8A-74BED0D845B4}"/>
              </a:ext>
            </a:extLst>
          </p:cNvPr>
          <p:cNvSpPr/>
          <p:nvPr/>
        </p:nvSpPr>
        <p:spPr>
          <a:xfrm>
            <a:off x="6936179" y="3484795"/>
            <a:ext cx="1978973" cy="178676"/>
          </a:xfrm>
          <a:prstGeom prst="rect">
            <a:avLst/>
          </a:prstGeom>
          <a:solidFill>
            <a:srgbClr val="B8C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NeuzeitGro" pitchFamily="2" charset="77"/>
              </a:rPr>
              <a:t>Lorem ipsum</a:t>
            </a:r>
          </a:p>
        </p:txBody>
      </p:sp>
      <p:sp>
        <p:nvSpPr>
          <p:cNvPr id="76" name="Rectangle 73">
            <a:extLst>
              <a:ext uri="{FF2B5EF4-FFF2-40B4-BE49-F238E27FC236}">
                <a16:creationId xmlns:a16="http://schemas.microsoft.com/office/drawing/2014/main" id="{27E798FE-2C48-194D-B7F4-5C8B7959C28D}"/>
              </a:ext>
            </a:extLst>
          </p:cNvPr>
          <p:cNvSpPr/>
          <p:nvPr/>
        </p:nvSpPr>
        <p:spPr>
          <a:xfrm>
            <a:off x="8278052" y="3799863"/>
            <a:ext cx="1978973" cy="178676"/>
          </a:xfrm>
          <a:prstGeom prst="rect">
            <a:avLst/>
          </a:prstGeom>
          <a:solidFill>
            <a:srgbClr val="B8C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NeuzeitGro" pitchFamily="2" charset="77"/>
              </a:rPr>
              <a:t>Lorem ipsum</a:t>
            </a:r>
          </a:p>
        </p:txBody>
      </p:sp>
      <p:sp>
        <p:nvSpPr>
          <p:cNvPr id="77" name="Rectangle 74">
            <a:extLst>
              <a:ext uri="{FF2B5EF4-FFF2-40B4-BE49-F238E27FC236}">
                <a16:creationId xmlns:a16="http://schemas.microsoft.com/office/drawing/2014/main" id="{3D62FF8C-558B-2041-82FD-53D82D8E1AAD}"/>
              </a:ext>
            </a:extLst>
          </p:cNvPr>
          <p:cNvSpPr/>
          <p:nvPr/>
        </p:nvSpPr>
        <p:spPr>
          <a:xfrm>
            <a:off x="9895594" y="4114931"/>
            <a:ext cx="1978973" cy="178676"/>
          </a:xfrm>
          <a:prstGeom prst="rect">
            <a:avLst/>
          </a:prstGeom>
          <a:solidFill>
            <a:srgbClr val="B8C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NeuzeitGro" pitchFamily="2" charset="77"/>
              </a:rPr>
              <a:t>Lorem ipsum</a:t>
            </a:r>
          </a:p>
        </p:txBody>
      </p:sp>
      <p:sp>
        <p:nvSpPr>
          <p:cNvPr id="78" name="Rectangle 75">
            <a:extLst>
              <a:ext uri="{FF2B5EF4-FFF2-40B4-BE49-F238E27FC236}">
                <a16:creationId xmlns:a16="http://schemas.microsoft.com/office/drawing/2014/main" id="{BA67A60E-57B2-A647-AF28-24069D95B351}"/>
              </a:ext>
            </a:extLst>
          </p:cNvPr>
          <p:cNvSpPr/>
          <p:nvPr/>
        </p:nvSpPr>
        <p:spPr>
          <a:xfrm>
            <a:off x="9803469" y="4429999"/>
            <a:ext cx="1978973" cy="178676"/>
          </a:xfrm>
          <a:prstGeom prst="rect">
            <a:avLst/>
          </a:prstGeom>
          <a:solidFill>
            <a:srgbClr val="B8C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NeuzeitGro" pitchFamily="2" charset="77"/>
              </a:rPr>
              <a:t>Lorem ipsum</a:t>
            </a:r>
          </a:p>
        </p:txBody>
      </p:sp>
      <p:sp>
        <p:nvSpPr>
          <p:cNvPr id="79" name="Rectangle 76">
            <a:extLst>
              <a:ext uri="{FF2B5EF4-FFF2-40B4-BE49-F238E27FC236}">
                <a16:creationId xmlns:a16="http://schemas.microsoft.com/office/drawing/2014/main" id="{558E5796-9B92-6F40-BDFD-AEE0AD17534D}"/>
              </a:ext>
            </a:extLst>
          </p:cNvPr>
          <p:cNvSpPr/>
          <p:nvPr/>
        </p:nvSpPr>
        <p:spPr>
          <a:xfrm>
            <a:off x="6055861" y="4745068"/>
            <a:ext cx="1978973" cy="178676"/>
          </a:xfrm>
          <a:prstGeom prst="rect">
            <a:avLst/>
          </a:prstGeom>
          <a:solidFill>
            <a:srgbClr val="B8C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NeuzeitGro" pitchFamily="2" charset="77"/>
              </a:rPr>
              <a:t>Lorem ipsum</a:t>
            </a:r>
          </a:p>
        </p:txBody>
      </p:sp>
      <p:sp>
        <p:nvSpPr>
          <p:cNvPr id="80" name="Rectangle 77">
            <a:extLst>
              <a:ext uri="{FF2B5EF4-FFF2-40B4-BE49-F238E27FC236}">
                <a16:creationId xmlns:a16="http://schemas.microsoft.com/office/drawing/2014/main" id="{968A449C-AEC8-F44E-9F24-713FAA9038F6}"/>
              </a:ext>
            </a:extLst>
          </p:cNvPr>
          <p:cNvSpPr/>
          <p:nvPr/>
        </p:nvSpPr>
        <p:spPr>
          <a:xfrm>
            <a:off x="4591341" y="5060137"/>
            <a:ext cx="1978973" cy="178676"/>
          </a:xfrm>
          <a:prstGeom prst="rect">
            <a:avLst/>
          </a:prstGeom>
          <a:solidFill>
            <a:srgbClr val="B8C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NeuzeitGro" pitchFamily="2" charset="77"/>
              </a:rPr>
              <a:t>Lorem ipsum</a:t>
            </a:r>
          </a:p>
        </p:txBody>
      </p:sp>
      <p:sp>
        <p:nvSpPr>
          <p:cNvPr id="81" name="Rectangle 78">
            <a:extLst>
              <a:ext uri="{FF2B5EF4-FFF2-40B4-BE49-F238E27FC236}">
                <a16:creationId xmlns:a16="http://schemas.microsoft.com/office/drawing/2014/main" id="{6FEFC974-6DC8-2F44-AFF6-658204D315F9}"/>
              </a:ext>
            </a:extLst>
          </p:cNvPr>
          <p:cNvSpPr/>
          <p:nvPr/>
        </p:nvSpPr>
        <p:spPr>
          <a:xfrm>
            <a:off x="2187205" y="5375208"/>
            <a:ext cx="1978973" cy="178676"/>
          </a:xfrm>
          <a:prstGeom prst="rect">
            <a:avLst/>
          </a:prstGeom>
          <a:solidFill>
            <a:srgbClr val="B8C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NeuzeitGro" pitchFamily="2" charset="77"/>
              </a:rPr>
              <a:t>Lorem ipsum</a:t>
            </a:r>
          </a:p>
        </p:txBody>
      </p:sp>
      <p:sp>
        <p:nvSpPr>
          <p:cNvPr id="82" name="Rectangle 79">
            <a:extLst>
              <a:ext uri="{FF2B5EF4-FFF2-40B4-BE49-F238E27FC236}">
                <a16:creationId xmlns:a16="http://schemas.microsoft.com/office/drawing/2014/main" id="{327CBE78-8B45-CB48-89D9-2147028F561F}"/>
              </a:ext>
            </a:extLst>
          </p:cNvPr>
          <p:cNvSpPr/>
          <p:nvPr/>
        </p:nvSpPr>
        <p:spPr>
          <a:xfrm>
            <a:off x="4620249" y="5690279"/>
            <a:ext cx="1978973" cy="178676"/>
          </a:xfrm>
          <a:prstGeom prst="rect">
            <a:avLst/>
          </a:prstGeom>
          <a:solidFill>
            <a:srgbClr val="B8C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NeuzeitGro" pitchFamily="2" charset="77"/>
              </a:rPr>
              <a:t>Lorem ipsum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BC39AE4F-B764-4F4C-8927-0C43BC08558C}"/>
              </a:ext>
            </a:extLst>
          </p:cNvPr>
          <p:cNvSpPr txBox="1"/>
          <p:nvPr/>
        </p:nvSpPr>
        <p:spPr>
          <a:xfrm>
            <a:off x="277792" y="196770"/>
            <a:ext cx="11914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rgbClr val="9BAFC2"/>
                </a:solidFill>
                <a:latin typeface="NeuzeitGro"/>
              </a:rPr>
              <a:t>Hoofdstuk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AAEF0EA3-1F43-B54C-87DA-5F467ED9486B}"/>
              </a:ext>
            </a:extLst>
          </p:cNvPr>
          <p:cNvSpPr txBox="1"/>
          <p:nvPr/>
        </p:nvSpPr>
        <p:spPr>
          <a:xfrm>
            <a:off x="277792" y="6538119"/>
            <a:ext cx="11914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rgbClr val="9BAFC2"/>
                </a:solidFill>
                <a:latin typeface="NeuzeitGro"/>
              </a:rPr>
              <a:t>Onderwerp | 01-01-2022 | Afdeling | Naam</a:t>
            </a:r>
          </a:p>
        </p:txBody>
      </p:sp>
    </p:spTree>
    <p:extLst>
      <p:ext uri="{BB962C8B-B14F-4D97-AF65-F5344CB8AC3E}">
        <p14:creationId xmlns:p14="http://schemas.microsoft.com/office/powerpoint/2010/main" val="911414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Chart Placeholder 2">
            <a:extLst>
              <a:ext uri="{FF2B5EF4-FFF2-40B4-BE49-F238E27FC236}">
                <a16:creationId xmlns:a16="http://schemas.microsoft.com/office/drawing/2014/main" id="{770A1220-44C5-D847-8048-A9F26456E9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18593"/>
              </p:ext>
            </p:extLst>
          </p:nvPr>
        </p:nvGraphicFramePr>
        <p:xfrm>
          <a:off x="458314" y="1484784"/>
          <a:ext cx="11275372" cy="4693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vak 1">
            <a:extLst>
              <a:ext uri="{FF2B5EF4-FFF2-40B4-BE49-F238E27FC236}">
                <a16:creationId xmlns:a16="http://schemas.microsoft.com/office/drawing/2014/main" id="{59548FF6-693B-0747-AF0F-08B385A37E6D}"/>
              </a:ext>
            </a:extLst>
          </p:cNvPr>
          <p:cNvSpPr txBox="1"/>
          <p:nvPr/>
        </p:nvSpPr>
        <p:spPr>
          <a:xfrm>
            <a:off x="4547828" y="52888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00377A"/>
                </a:solidFill>
                <a:latin typeface="NeuzeitGro" pitchFamily="2" charset="77"/>
              </a:rPr>
              <a:t>Grafiek titel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46EA9A4-BC51-B14C-99E9-56131CB8FA9B}"/>
              </a:ext>
            </a:extLst>
          </p:cNvPr>
          <p:cNvSpPr txBox="1"/>
          <p:nvPr/>
        </p:nvSpPr>
        <p:spPr>
          <a:xfrm>
            <a:off x="277792" y="196770"/>
            <a:ext cx="11914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rgbClr val="9BAFC2"/>
                </a:solidFill>
                <a:latin typeface="NeuzeitGro"/>
              </a:rPr>
              <a:t>Hoofdstuk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74E76B3-E5C2-2147-9402-691496174A72}"/>
              </a:ext>
            </a:extLst>
          </p:cNvPr>
          <p:cNvSpPr txBox="1"/>
          <p:nvPr/>
        </p:nvSpPr>
        <p:spPr>
          <a:xfrm>
            <a:off x="277792" y="6538119"/>
            <a:ext cx="11914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rgbClr val="9BAFC2"/>
                </a:solidFill>
                <a:latin typeface="NeuzeitGro"/>
              </a:rPr>
              <a:t>Onderwerp | 01-01-2022 | Afdeling | Naam</a:t>
            </a:r>
          </a:p>
        </p:txBody>
      </p:sp>
    </p:spTree>
    <p:extLst>
      <p:ext uri="{BB962C8B-B14F-4D97-AF65-F5344CB8AC3E}">
        <p14:creationId xmlns:p14="http://schemas.microsoft.com/office/powerpoint/2010/main" val="116697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9548FF6-693B-0747-AF0F-08B385A37E6D}"/>
              </a:ext>
            </a:extLst>
          </p:cNvPr>
          <p:cNvSpPr txBox="1"/>
          <p:nvPr/>
        </p:nvSpPr>
        <p:spPr>
          <a:xfrm>
            <a:off x="4547828" y="52888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00377A"/>
                </a:solidFill>
                <a:latin typeface="NeuzeitGro" pitchFamily="2" charset="77"/>
              </a:rPr>
              <a:t>Titel en Diagram</a:t>
            </a:r>
          </a:p>
        </p:txBody>
      </p:sp>
      <p:graphicFrame>
        <p:nvGraphicFramePr>
          <p:cNvPr id="5" name="Chart Placeholder 2">
            <a:extLst>
              <a:ext uri="{FF2B5EF4-FFF2-40B4-BE49-F238E27FC236}">
                <a16:creationId xmlns:a16="http://schemas.microsoft.com/office/drawing/2014/main" id="{AC5BF7D9-8AD2-9047-B90A-C95EA22FC2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645785"/>
              </p:ext>
            </p:extLst>
          </p:nvPr>
        </p:nvGraphicFramePr>
        <p:xfrm>
          <a:off x="111662" y="1412776"/>
          <a:ext cx="5676507" cy="4816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Placeholder 2">
            <a:extLst>
              <a:ext uri="{FF2B5EF4-FFF2-40B4-BE49-F238E27FC236}">
                <a16:creationId xmlns:a16="http://schemas.microsoft.com/office/drawing/2014/main" id="{C05A0E66-F5D2-7742-8108-E985DA3EFA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970112"/>
              </p:ext>
            </p:extLst>
          </p:nvPr>
        </p:nvGraphicFramePr>
        <p:xfrm>
          <a:off x="6395338" y="1412776"/>
          <a:ext cx="5677326" cy="4816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E633198D-E46C-EC4E-812F-DCB88866ADC9}"/>
              </a:ext>
            </a:extLst>
          </p:cNvPr>
          <p:cNvSpPr txBox="1"/>
          <p:nvPr/>
        </p:nvSpPr>
        <p:spPr>
          <a:xfrm>
            <a:off x="277792" y="196770"/>
            <a:ext cx="11914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rgbClr val="9BAFC2"/>
                </a:solidFill>
                <a:latin typeface="NeuzeitGro"/>
              </a:rPr>
              <a:t>Hoofdstuk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B0B467C-AEE8-BE44-AFAC-F31370CADDB7}"/>
              </a:ext>
            </a:extLst>
          </p:cNvPr>
          <p:cNvSpPr txBox="1"/>
          <p:nvPr/>
        </p:nvSpPr>
        <p:spPr>
          <a:xfrm>
            <a:off x="277792" y="6538119"/>
            <a:ext cx="11914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rgbClr val="9BAFC2"/>
                </a:solidFill>
                <a:latin typeface="NeuzeitGro"/>
              </a:rPr>
              <a:t>Onderwerp | 01-01-2022 | Afdeling | Naam</a:t>
            </a:r>
          </a:p>
        </p:txBody>
      </p:sp>
    </p:spTree>
    <p:extLst>
      <p:ext uri="{BB962C8B-B14F-4D97-AF65-F5344CB8AC3E}">
        <p14:creationId xmlns:p14="http://schemas.microsoft.com/office/powerpoint/2010/main" val="934726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64E4BCB3-F823-7949-A16F-E4A60C55E5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8353" y="0"/>
            <a:ext cx="10973647" cy="609282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377D467-6CFE-2F4A-BFB5-E44A444430D4}"/>
              </a:ext>
            </a:extLst>
          </p:cNvPr>
          <p:cNvSpPr txBox="1"/>
          <p:nvPr/>
        </p:nvSpPr>
        <p:spPr>
          <a:xfrm>
            <a:off x="0" y="3152001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dirty="0">
                <a:solidFill>
                  <a:schemeClr val="bg1"/>
                </a:solidFill>
                <a:latin typeface="NeuzeitGro"/>
              </a:rPr>
              <a:t>Titelblad gecentreerd.</a:t>
            </a: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FADA474F-E68A-964D-B994-0A9BB5DBD5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4700" y="0"/>
            <a:ext cx="1257300" cy="6286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9AE6371-0D42-614C-9187-0FD663CC0C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5" y="327513"/>
            <a:ext cx="853120" cy="55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75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B1AE185A-89F4-A548-AF37-C1699640A762}"/>
              </a:ext>
            </a:extLst>
          </p:cNvPr>
          <p:cNvSpPr txBox="1"/>
          <p:nvPr/>
        </p:nvSpPr>
        <p:spPr>
          <a:xfrm>
            <a:off x="3045995" y="3099410"/>
            <a:ext cx="61000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b="1" dirty="0">
                <a:solidFill>
                  <a:srgbClr val="00377A"/>
                </a:solidFill>
                <a:effectLst/>
                <a:latin typeface="NeuzeitGro" pitchFamily="2" charset="77"/>
              </a:rPr>
              <a:t>“Quote.”</a:t>
            </a:r>
            <a:endParaRPr lang="nl-NL" dirty="0">
              <a:solidFill>
                <a:srgbClr val="00377A"/>
              </a:solidFill>
              <a:effectLst/>
              <a:latin typeface="NeuzeitGro" pitchFamily="2" charset="77"/>
            </a:endParaRPr>
          </a:p>
          <a:p>
            <a:pPr algn="ctr"/>
            <a:br>
              <a:rPr lang="nl-NL" dirty="0">
                <a:solidFill>
                  <a:srgbClr val="00377A"/>
                </a:solidFill>
                <a:effectLst/>
                <a:latin typeface="NeuzeitGro" pitchFamily="2" charset="77"/>
              </a:rPr>
            </a:br>
            <a:endParaRPr lang="nl-NL" dirty="0">
              <a:solidFill>
                <a:srgbClr val="00377A"/>
              </a:solidFill>
              <a:effectLst/>
              <a:latin typeface="NeuzeitGro" pitchFamily="2" charset="77"/>
            </a:endParaRPr>
          </a:p>
          <a:p>
            <a:pPr algn="ctr"/>
            <a:r>
              <a:rPr lang="nl-NL" dirty="0">
                <a:solidFill>
                  <a:srgbClr val="00377A"/>
                </a:solidFill>
                <a:effectLst/>
                <a:latin typeface="NeuzeitGro" pitchFamily="2" charset="77"/>
              </a:rPr>
              <a:t>Naam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6A2DD97-7BAF-634A-8644-F31EA8AB22A0}"/>
              </a:ext>
            </a:extLst>
          </p:cNvPr>
          <p:cNvSpPr txBox="1"/>
          <p:nvPr/>
        </p:nvSpPr>
        <p:spPr>
          <a:xfrm>
            <a:off x="277792" y="196770"/>
            <a:ext cx="11914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rgbClr val="9BAFC2"/>
                </a:solidFill>
                <a:latin typeface="NeuzeitGro"/>
              </a:rPr>
              <a:t>Hoofdstuk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5C142EE-C39A-8B4E-8C99-FA6D498EEDE9}"/>
              </a:ext>
            </a:extLst>
          </p:cNvPr>
          <p:cNvSpPr txBox="1"/>
          <p:nvPr/>
        </p:nvSpPr>
        <p:spPr>
          <a:xfrm>
            <a:off x="277792" y="6538119"/>
            <a:ext cx="11914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rgbClr val="9BAFC2"/>
                </a:solidFill>
                <a:latin typeface="NeuzeitGro"/>
              </a:rPr>
              <a:t>Onderwerp | 01-01-2022 | Afdeling | Naam</a:t>
            </a:r>
          </a:p>
        </p:txBody>
      </p:sp>
    </p:spTree>
    <p:extLst>
      <p:ext uri="{BB962C8B-B14F-4D97-AF65-F5344CB8AC3E}">
        <p14:creationId xmlns:p14="http://schemas.microsoft.com/office/powerpoint/2010/main" val="1977520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, boom, grond&#10;&#10;Automatisch gegenereerde beschrijving">
            <a:extLst>
              <a:ext uri="{FF2B5EF4-FFF2-40B4-BE49-F238E27FC236}">
                <a16:creationId xmlns:a16="http://schemas.microsoft.com/office/drawing/2014/main" id="{9BF19613-4E3F-9440-9AD4-8B73E1F5F2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4" y="0"/>
            <a:ext cx="12192563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A624099B-2761-7B43-B4AF-87D92D1252CD}"/>
              </a:ext>
            </a:extLst>
          </p:cNvPr>
          <p:cNvSpPr/>
          <p:nvPr/>
        </p:nvSpPr>
        <p:spPr>
          <a:xfrm>
            <a:off x="766763" y="0"/>
            <a:ext cx="11425237" cy="6092825"/>
          </a:xfrm>
          <a:prstGeom prst="rect">
            <a:avLst/>
          </a:prstGeom>
          <a:solidFill>
            <a:srgbClr val="003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FD800DF-48D2-1E40-B549-778D195A8AFF}"/>
              </a:ext>
            </a:extLst>
          </p:cNvPr>
          <p:cNvSpPr txBox="1"/>
          <p:nvPr/>
        </p:nvSpPr>
        <p:spPr>
          <a:xfrm>
            <a:off x="2118167" y="2199707"/>
            <a:ext cx="397783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b="1" dirty="0">
                <a:solidFill>
                  <a:schemeClr val="bg1"/>
                </a:solidFill>
                <a:latin typeface="NeuzeitGro"/>
              </a:rPr>
              <a:t>Inhoudsopgave</a:t>
            </a:r>
          </a:p>
          <a:p>
            <a:endParaRPr lang="nl-NL" sz="1500" dirty="0">
              <a:solidFill>
                <a:schemeClr val="bg1"/>
              </a:solidFill>
              <a:latin typeface="NeuzeitGro"/>
            </a:endParaRPr>
          </a:p>
          <a:p>
            <a:r>
              <a:rPr lang="nl-NL" sz="1500" dirty="0">
                <a:solidFill>
                  <a:srgbClr val="91B592"/>
                </a:solidFill>
                <a:latin typeface="NeuzeitGro"/>
              </a:rPr>
              <a:t>Hoofdstuk</a:t>
            </a:r>
          </a:p>
          <a:p>
            <a:r>
              <a:rPr lang="nl-NL" sz="1500" dirty="0">
                <a:solidFill>
                  <a:schemeClr val="bg1"/>
                </a:solidFill>
                <a:latin typeface="NeuzeitGro"/>
              </a:rPr>
              <a:t>Onderdeel 1</a:t>
            </a:r>
          </a:p>
          <a:p>
            <a:endParaRPr lang="nl-NL" sz="1500" dirty="0">
              <a:solidFill>
                <a:schemeClr val="bg1"/>
              </a:solidFill>
              <a:latin typeface="NeuzeitGro"/>
            </a:endParaRPr>
          </a:p>
          <a:p>
            <a:r>
              <a:rPr lang="nl-NL" sz="1500" dirty="0">
                <a:solidFill>
                  <a:srgbClr val="91B592"/>
                </a:solidFill>
                <a:latin typeface="NeuzeitGro"/>
              </a:rPr>
              <a:t>Hoofdstuk</a:t>
            </a:r>
            <a:endParaRPr lang="nl-NL" sz="1500" dirty="0">
              <a:solidFill>
                <a:schemeClr val="bg1"/>
              </a:solidFill>
              <a:latin typeface="NeuzeitGro"/>
            </a:endParaRPr>
          </a:p>
          <a:p>
            <a:r>
              <a:rPr lang="nl-NL" sz="1500" dirty="0">
                <a:solidFill>
                  <a:schemeClr val="bg1"/>
                </a:solidFill>
                <a:latin typeface="NeuzeitGro"/>
              </a:rPr>
              <a:t>Onderdeel 2</a:t>
            </a:r>
          </a:p>
          <a:p>
            <a:endParaRPr lang="nl-NL" sz="1500" dirty="0">
              <a:solidFill>
                <a:schemeClr val="bg1"/>
              </a:solidFill>
              <a:latin typeface="NeuzeitGro"/>
            </a:endParaRPr>
          </a:p>
          <a:p>
            <a:r>
              <a:rPr lang="nl-NL" sz="1500" dirty="0">
                <a:solidFill>
                  <a:srgbClr val="91B691"/>
                </a:solidFill>
                <a:latin typeface="NeuzeitGro"/>
              </a:rPr>
              <a:t>Hoofdstuk</a:t>
            </a:r>
          </a:p>
          <a:p>
            <a:r>
              <a:rPr lang="nl-NL" sz="1500" dirty="0">
                <a:solidFill>
                  <a:schemeClr val="bg1"/>
                </a:solidFill>
                <a:latin typeface="NeuzeitGro"/>
              </a:rPr>
              <a:t>Onderdeel 3</a:t>
            </a:r>
          </a:p>
        </p:txBody>
      </p:sp>
    </p:spTree>
    <p:extLst>
      <p:ext uri="{BB962C8B-B14F-4D97-AF65-F5344CB8AC3E}">
        <p14:creationId xmlns:p14="http://schemas.microsoft.com/office/powerpoint/2010/main" val="2492289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4EFA123-1EB6-4949-B568-109CE79F8B2B}"/>
              </a:ext>
            </a:extLst>
          </p:cNvPr>
          <p:cNvSpPr txBox="1"/>
          <p:nvPr/>
        </p:nvSpPr>
        <p:spPr>
          <a:xfrm>
            <a:off x="0" y="310583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NeuzeitGro" pitchFamily="2" charset="77"/>
              </a:rPr>
              <a:t>Titelblad</a:t>
            </a:r>
          </a:p>
          <a:p>
            <a:pPr algn="ctr"/>
            <a:r>
              <a:rPr lang="nl-NL" dirty="0">
                <a:solidFill>
                  <a:schemeClr val="bg1"/>
                </a:solidFill>
                <a:latin typeface="NeuzeitGro"/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972495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ebouw, buiten, auto, transport&#10;&#10;Automatisch gegenereerde beschrijving">
            <a:extLst>
              <a:ext uri="{FF2B5EF4-FFF2-40B4-BE49-F238E27FC236}">
                <a16:creationId xmlns:a16="http://schemas.microsoft.com/office/drawing/2014/main" id="{16FB84A2-E5AB-0542-97ED-572BCD6835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76" y="0"/>
            <a:ext cx="6078724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4EFA123-1EB6-4949-B568-109CE79F8B2B}"/>
              </a:ext>
            </a:extLst>
          </p:cNvPr>
          <p:cNvSpPr txBox="1"/>
          <p:nvPr/>
        </p:nvSpPr>
        <p:spPr>
          <a:xfrm>
            <a:off x="7158038" y="2282532"/>
            <a:ext cx="503396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>
                <a:solidFill>
                  <a:srgbClr val="00377A"/>
                </a:solidFill>
                <a:latin typeface="NeuzeitGro" pitchFamily="2" charset="77"/>
              </a:rPr>
              <a:t>Opsomming.</a:t>
            </a:r>
          </a:p>
          <a:p>
            <a:endParaRPr lang="nl-NL" sz="1300" b="1" dirty="0">
              <a:solidFill>
                <a:srgbClr val="3B3838"/>
              </a:solidFill>
              <a:latin typeface="NeuzeitGro" pitchFamily="2" charset="77"/>
            </a:endParaRPr>
          </a:p>
          <a:p>
            <a:r>
              <a:rPr lang="nl-NL" sz="1300" b="1" dirty="0">
                <a:solidFill>
                  <a:srgbClr val="3B3838"/>
                </a:solidFill>
                <a:latin typeface="NeuzeitGro" pitchFamily="2" charset="77"/>
              </a:rPr>
              <a:t>Titel </a:t>
            </a:r>
          </a:p>
          <a:p>
            <a:r>
              <a:rPr lang="nl-NL" sz="1300" dirty="0">
                <a:solidFill>
                  <a:srgbClr val="3B3838"/>
                </a:solidFill>
                <a:latin typeface="NeuzeitGro"/>
              </a:rPr>
              <a:t>Input</a:t>
            </a:r>
          </a:p>
          <a:p>
            <a:endParaRPr lang="nl-NL" sz="1300" dirty="0">
              <a:solidFill>
                <a:srgbClr val="3B3838"/>
              </a:solidFill>
              <a:latin typeface="NeuzeitGro"/>
            </a:endParaRPr>
          </a:p>
          <a:p>
            <a:r>
              <a:rPr lang="nl-NL" sz="1300" b="1" dirty="0">
                <a:solidFill>
                  <a:srgbClr val="3B3838"/>
                </a:solidFill>
                <a:latin typeface="NeuzeitGro" pitchFamily="2" charset="77"/>
              </a:rPr>
              <a:t>Titel</a:t>
            </a:r>
          </a:p>
          <a:p>
            <a:r>
              <a:rPr lang="nl-NL" sz="1300" dirty="0">
                <a:solidFill>
                  <a:srgbClr val="3B3838"/>
                </a:solidFill>
                <a:latin typeface="NeuzeitGro"/>
              </a:rPr>
              <a:t>Input</a:t>
            </a:r>
          </a:p>
          <a:p>
            <a:endParaRPr lang="nl-NL" sz="1300" dirty="0">
              <a:solidFill>
                <a:srgbClr val="3B3838"/>
              </a:solidFill>
              <a:latin typeface="NeuzeitGro"/>
            </a:endParaRPr>
          </a:p>
          <a:p>
            <a:r>
              <a:rPr lang="nl-NL" sz="1300" b="1" dirty="0">
                <a:solidFill>
                  <a:srgbClr val="3B3838"/>
                </a:solidFill>
                <a:latin typeface="NeuzeitGro" pitchFamily="2" charset="77"/>
              </a:rPr>
              <a:t>Titel</a:t>
            </a:r>
          </a:p>
          <a:p>
            <a:r>
              <a:rPr lang="nl-NL" sz="1300" dirty="0">
                <a:solidFill>
                  <a:srgbClr val="3B3838"/>
                </a:solidFill>
                <a:latin typeface="NeuzeitGro"/>
              </a:rPr>
              <a:t>Input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E39966E-F0B2-BF47-BA16-D2E0E85838BF}"/>
              </a:ext>
            </a:extLst>
          </p:cNvPr>
          <p:cNvSpPr txBox="1"/>
          <p:nvPr/>
        </p:nvSpPr>
        <p:spPr>
          <a:xfrm>
            <a:off x="277792" y="196770"/>
            <a:ext cx="11914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NeuzeitGro"/>
              </a:rPr>
              <a:t>Hoofdstuk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209A220-C99B-9044-A97A-8047EB7AA6E7}"/>
              </a:ext>
            </a:extLst>
          </p:cNvPr>
          <p:cNvSpPr txBox="1"/>
          <p:nvPr/>
        </p:nvSpPr>
        <p:spPr>
          <a:xfrm>
            <a:off x="277792" y="6538119"/>
            <a:ext cx="11914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NeuzeitGro"/>
              </a:rPr>
              <a:t>Onderwerp | 01-01-2022 | Afdeling | Naam</a:t>
            </a:r>
          </a:p>
        </p:txBody>
      </p:sp>
    </p:spTree>
    <p:extLst>
      <p:ext uri="{BB962C8B-B14F-4D97-AF65-F5344CB8AC3E}">
        <p14:creationId xmlns:p14="http://schemas.microsoft.com/office/powerpoint/2010/main" val="1396260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31ABF065-2192-B54B-AE67-4FBC10E89D7C}"/>
              </a:ext>
            </a:extLst>
          </p:cNvPr>
          <p:cNvSpPr txBox="1"/>
          <p:nvPr/>
        </p:nvSpPr>
        <p:spPr>
          <a:xfrm>
            <a:off x="277792" y="196770"/>
            <a:ext cx="119142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dirty="0">
                <a:solidFill>
                  <a:schemeClr val="bg1"/>
                </a:solidFill>
                <a:latin typeface="NeuzeitGro"/>
              </a:rPr>
              <a:t>Brand Fundamentals.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CAC6C44-1F18-6345-A8A7-02770ADC430D}"/>
              </a:ext>
            </a:extLst>
          </p:cNvPr>
          <p:cNvSpPr txBox="1"/>
          <p:nvPr/>
        </p:nvSpPr>
        <p:spPr>
          <a:xfrm>
            <a:off x="573662" y="2421032"/>
            <a:ext cx="503396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>
                <a:solidFill>
                  <a:srgbClr val="00377A"/>
                </a:solidFill>
                <a:latin typeface="NeuzeitGro" pitchFamily="2" charset="77"/>
              </a:rPr>
              <a:t>Hoofdtitel.</a:t>
            </a:r>
          </a:p>
          <a:p>
            <a:r>
              <a:rPr lang="nl-NL" sz="1300" dirty="0">
                <a:latin typeface="NeuzeitGro"/>
              </a:rPr>
              <a:t> </a:t>
            </a:r>
          </a:p>
          <a:p>
            <a:r>
              <a:rPr lang="nl-NL" sz="1200" dirty="0">
                <a:latin typeface="NeuzeitGro" pitchFamily="2" charset="77"/>
              </a:rPr>
              <a:t>In </a:t>
            </a:r>
            <a:r>
              <a:rPr lang="nl-NL" sz="1200" dirty="0" err="1">
                <a:latin typeface="NeuzeitGro" pitchFamily="2" charset="77"/>
              </a:rPr>
              <a:t>enim</a:t>
            </a:r>
            <a:r>
              <a:rPr lang="nl-NL" sz="1200" dirty="0">
                <a:latin typeface="NeuzeitGro" pitchFamily="2" charset="77"/>
              </a:rPr>
              <a:t> </a:t>
            </a:r>
            <a:r>
              <a:rPr lang="nl-NL" sz="1200" dirty="0" err="1">
                <a:latin typeface="NeuzeitGro" pitchFamily="2" charset="77"/>
              </a:rPr>
              <a:t>justo</a:t>
            </a:r>
            <a:r>
              <a:rPr lang="nl-NL" sz="1200" dirty="0">
                <a:latin typeface="NeuzeitGro" pitchFamily="2" charset="77"/>
              </a:rPr>
              <a:t>, </a:t>
            </a:r>
            <a:r>
              <a:rPr lang="nl-NL" sz="1200" dirty="0" err="1">
                <a:latin typeface="NeuzeitGro" pitchFamily="2" charset="77"/>
              </a:rPr>
              <a:t>rhoncus</a:t>
            </a:r>
            <a:r>
              <a:rPr lang="nl-NL" sz="1200" dirty="0">
                <a:latin typeface="NeuzeitGro" pitchFamily="2" charset="77"/>
              </a:rPr>
              <a:t> ut, </a:t>
            </a:r>
            <a:r>
              <a:rPr lang="nl-NL" sz="1200" dirty="0" err="1">
                <a:latin typeface="NeuzeitGro" pitchFamily="2" charset="77"/>
              </a:rPr>
              <a:t>imperdiet</a:t>
            </a:r>
            <a:r>
              <a:rPr lang="nl-NL" sz="1200" dirty="0">
                <a:latin typeface="NeuzeitGro" pitchFamily="2" charset="77"/>
              </a:rPr>
              <a:t> a, </a:t>
            </a:r>
            <a:r>
              <a:rPr lang="nl-NL" sz="1200" dirty="0" err="1">
                <a:latin typeface="NeuzeitGro" pitchFamily="2" charset="77"/>
              </a:rPr>
              <a:t>venenatis</a:t>
            </a:r>
            <a:r>
              <a:rPr lang="nl-NL" sz="1200" dirty="0">
                <a:latin typeface="NeuzeitGro" pitchFamily="2" charset="77"/>
              </a:rPr>
              <a:t> vitae, </a:t>
            </a:r>
            <a:r>
              <a:rPr lang="nl-NL" sz="1200" dirty="0" err="1">
                <a:latin typeface="NeuzeitGro" pitchFamily="2" charset="77"/>
              </a:rPr>
              <a:t>justo</a:t>
            </a:r>
            <a:r>
              <a:rPr lang="nl-NL" sz="1200" dirty="0">
                <a:latin typeface="NeuzeitGro" pitchFamily="2" charset="77"/>
              </a:rPr>
              <a:t>. </a:t>
            </a:r>
            <a:r>
              <a:rPr lang="nl-NL" sz="1200" dirty="0" err="1">
                <a:latin typeface="NeuzeitGro" pitchFamily="2" charset="77"/>
              </a:rPr>
              <a:t>Nullam</a:t>
            </a:r>
            <a:r>
              <a:rPr lang="nl-NL" sz="1200" dirty="0">
                <a:latin typeface="NeuzeitGro" pitchFamily="2" charset="77"/>
              </a:rPr>
              <a:t> dictum </a:t>
            </a:r>
            <a:r>
              <a:rPr lang="nl-NL" sz="1200" dirty="0" err="1">
                <a:latin typeface="NeuzeitGro" pitchFamily="2" charset="77"/>
              </a:rPr>
              <a:t>felis</a:t>
            </a:r>
            <a:r>
              <a:rPr lang="nl-NL" sz="1200" dirty="0">
                <a:latin typeface="NeuzeitGro" pitchFamily="2" charset="77"/>
              </a:rPr>
              <a:t> </a:t>
            </a:r>
            <a:r>
              <a:rPr lang="nl-NL" sz="1200" dirty="0" err="1">
                <a:latin typeface="NeuzeitGro" pitchFamily="2" charset="77"/>
              </a:rPr>
              <a:t>eu</a:t>
            </a:r>
            <a:r>
              <a:rPr lang="nl-NL" sz="1200" dirty="0">
                <a:latin typeface="NeuzeitGro" pitchFamily="2" charset="77"/>
              </a:rPr>
              <a:t> pede </a:t>
            </a:r>
            <a:r>
              <a:rPr lang="nl-NL" sz="1200" dirty="0" err="1">
                <a:latin typeface="NeuzeitGro" pitchFamily="2" charset="77"/>
              </a:rPr>
              <a:t>mollis</a:t>
            </a:r>
            <a:r>
              <a:rPr lang="nl-NL" sz="1200" dirty="0">
                <a:latin typeface="NeuzeitGro" pitchFamily="2" charset="77"/>
              </a:rPr>
              <a:t> </a:t>
            </a:r>
            <a:r>
              <a:rPr lang="nl-NL" sz="1200" dirty="0" err="1">
                <a:latin typeface="NeuzeitGro" pitchFamily="2" charset="77"/>
              </a:rPr>
              <a:t>pretium</a:t>
            </a:r>
            <a:r>
              <a:rPr lang="nl-NL" sz="1200" dirty="0">
                <a:latin typeface="NeuzeitGro" pitchFamily="2" charset="77"/>
              </a:rPr>
              <a:t>. Integer </a:t>
            </a:r>
            <a:r>
              <a:rPr lang="nl-NL" sz="1200" dirty="0" err="1">
                <a:latin typeface="NeuzeitGro" pitchFamily="2" charset="77"/>
              </a:rPr>
              <a:t>tincidunt</a:t>
            </a:r>
            <a:r>
              <a:rPr lang="nl-NL" sz="1200" dirty="0"/>
              <a:t>.</a:t>
            </a:r>
          </a:p>
          <a:p>
            <a:endParaRPr lang="nl-NL" sz="1200" dirty="0"/>
          </a:p>
          <a:p>
            <a:r>
              <a:rPr lang="nl-NL" sz="1200" b="1" dirty="0"/>
              <a:t>Afbeelding Rechts – Inhoud links.</a:t>
            </a:r>
          </a:p>
          <a:p>
            <a:r>
              <a:rPr lang="nl-NL" sz="1200" dirty="0" err="1">
                <a:latin typeface="NeuzeitGro" pitchFamily="2" charset="77"/>
              </a:rPr>
              <a:t>Donec</a:t>
            </a:r>
            <a:r>
              <a:rPr lang="nl-NL" sz="1200" dirty="0">
                <a:latin typeface="NeuzeitGro" pitchFamily="2" charset="77"/>
              </a:rPr>
              <a:t> </a:t>
            </a:r>
            <a:r>
              <a:rPr lang="nl-NL" sz="1200" dirty="0" err="1">
                <a:latin typeface="NeuzeitGro" pitchFamily="2" charset="77"/>
              </a:rPr>
              <a:t>quam</a:t>
            </a:r>
            <a:r>
              <a:rPr lang="nl-NL" sz="1200" dirty="0">
                <a:latin typeface="NeuzeitGro" pitchFamily="2" charset="77"/>
              </a:rPr>
              <a:t> </a:t>
            </a:r>
            <a:r>
              <a:rPr lang="nl-NL" sz="1200" dirty="0" err="1">
                <a:latin typeface="NeuzeitGro" pitchFamily="2" charset="77"/>
              </a:rPr>
              <a:t>felis</a:t>
            </a:r>
            <a:r>
              <a:rPr lang="nl-NL" sz="1200" dirty="0">
                <a:latin typeface="NeuzeitGro" pitchFamily="2" charset="77"/>
              </a:rPr>
              <a:t>, </a:t>
            </a:r>
            <a:r>
              <a:rPr lang="nl-NL" sz="1200" dirty="0" err="1">
                <a:latin typeface="NeuzeitGro" pitchFamily="2" charset="77"/>
              </a:rPr>
              <a:t>ultricies</a:t>
            </a:r>
            <a:r>
              <a:rPr lang="nl-NL" sz="1200" dirty="0">
                <a:latin typeface="NeuzeitGro" pitchFamily="2" charset="77"/>
              </a:rPr>
              <a:t> </a:t>
            </a:r>
            <a:r>
              <a:rPr lang="nl-NL" sz="1200" dirty="0" err="1">
                <a:latin typeface="NeuzeitGro" pitchFamily="2" charset="77"/>
              </a:rPr>
              <a:t>nec</a:t>
            </a:r>
            <a:r>
              <a:rPr lang="nl-NL" sz="1200" dirty="0">
                <a:latin typeface="NeuzeitGro" pitchFamily="2" charset="77"/>
              </a:rPr>
              <a:t>, </a:t>
            </a:r>
            <a:r>
              <a:rPr lang="nl-NL" sz="1200" dirty="0" err="1">
                <a:latin typeface="NeuzeitGro" pitchFamily="2" charset="77"/>
              </a:rPr>
              <a:t>pellentesque</a:t>
            </a:r>
            <a:r>
              <a:rPr lang="nl-NL" sz="1200" dirty="0">
                <a:latin typeface="NeuzeitGro" pitchFamily="2" charset="77"/>
              </a:rPr>
              <a:t> </a:t>
            </a:r>
            <a:r>
              <a:rPr lang="nl-NL" sz="1200" dirty="0" err="1">
                <a:latin typeface="NeuzeitGro" pitchFamily="2" charset="77"/>
              </a:rPr>
              <a:t>eu</a:t>
            </a:r>
            <a:r>
              <a:rPr lang="nl-NL" sz="1200" dirty="0">
                <a:latin typeface="NeuzeitGro" pitchFamily="2" charset="77"/>
              </a:rPr>
              <a:t>, </a:t>
            </a:r>
            <a:r>
              <a:rPr lang="nl-NL" sz="1200" dirty="0" err="1">
                <a:latin typeface="NeuzeitGro" pitchFamily="2" charset="77"/>
              </a:rPr>
              <a:t>pretium</a:t>
            </a:r>
            <a:r>
              <a:rPr lang="nl-NL" sz="1200" dirty="0">
                <a:latin typeface="NeuzeitGro" pitchFamily="2" charset="77"/>
              </a:rPr>
              <a:t> </a:t>
            </a:r>
            <a:r>
              <a:rPr lang="nl-NL" sz="1200" dirty="0" err="1">
                <a:latin typeface="NeuzeitGro" pitchFamily="2" charset="77"/>
              </a:rPr>
              <a:t>quis</a:t>
            </a:r>
            <a:r>
              <a:rPr lang="nl-NL" sz="1200" dirty="0">
                <a:latin typeface="NeuzeitGro" pitchFamily="2" charset="77"/>
              </a:rPr>
              <a:t>, </a:t>
            </a:r>
            <a:r>
              <a:rPr lang="nl-NL" sz="1200" dirty="0" err="1">
                <a:latin typeface="NeuzeitGro" pitchFamily="2" charset="77"/>
              </a:rPr>
              <a:t>sem</a:t>
            </a:r>
            <a:r>
              <a:rPr lang="nl-NL" sz="1200" dirty="0">
                <a:latin typeface="NeuzeitGro" pitchFamily="2" charset="77"/>
              </a:rPr>
              <a:t>. </a:t>
            </a:r>
            <a:r>
              <a:rPr lang="nl-NL" sz="1200" dirty="0" err="1">
                <a:latin typeface="NeuzeitGro" pitchFamily="2" charset="77"/>
              </a:rPr>
              <a:t>Nulla</a:t>
            </a:r>
            <a:r>
              <a:rPr lang="nl-NL" sz="1200" dirty="0">
                <a:latin typeface="NeuzeitGro" pitchFamily="2" charset="77"/>
              </a:rPr>
              <a:t> </a:t>
            </a:r>
            <a:r>
              <a:rPr lang="nl-NL" sz="1200" dirty="0" err="1">
                <a:latin typeface="NeuzeitGro" pitchFamily="2" charset="77"/>
              </a:rPr>
              <a:t>consequat</a:t>
            </a:r>
            <a:r>
              <a:rPr lang="nl-NL" sz="1200" dirty="0">
                <a:latin typeface="NeuzeitGro" pitchFamily="2" charset="77"/>
              </a:rPr>
              <a:t> massa </a:t>
            </a:r>
            <a:r>
              <a:rPr lang="nl-NL" sz="1200" dirty="0" err="1">
                <a:latin typeface="NeuzeitGro" pitchFamily="2" charset="77"/>
              </a:rPr>
              <a:t>quis</a:t>
            </a:r>
            <a:r>
              <a:rPr lang="nl-NL" sz="1200" dirty="0">
                <a:latin typeface="NeuzeitGro" pitchFamily="2" charset="77"/>
              </a:rPr>
              <a:t> </a:t>
            </a:r>
            <a:r>
              <a:rPr lang="nl-NL" sz="1200" dirty="0" err="1">
                <a:latin typeface="NeuzeitGro" pitchFamily="2" charset="77"/>
              </a:rPr>
              <a:t>enim</a:t>
            </a:r>
            <a:r>
              <a:rPr lang="nl-NL" sz="1200" dirty="0">
                <a:latin typeface="NeuzeitGro" pitchFamily="2" charset="77"/>
              </a:rPr>
              <a:t>. </a:t>
            </a:r>
            <a:r>
              <a:rPr lang="nl-NL" sz="1200" dirty="0" err="1">
                <a:latin typeface="NeuzeitGro" pitchFamily="2" charset="77"/>
              </a:rPr>
              <a:t>Donec</a:t>
            </a:r>
            <a:r>
              <a:rPr lang="nl-NL" sz="1200" dirty="0">
                <a:latin typeface="NeuzeitGro" pitchFamily="2" charset="77"/>
              </a:rPr>
              <a:t> pede </a:t>
            </a:r>
            <a:r>
              <a:rPr lang="nl-NL" sz="1200" dirty="0" err="1">
                <a:latin typeface="NeuzeitGro" pitchFamily="2" charset="77"/>
              </a:rPr>
              <a:t>justo</a:t>
            </a:r>
            <a:r>
              <a:rPr lang="nl-NL" sz="1200" dirty="0">
                <a:latin typeface="NeuzeitGro" pitchFamily="2" charset="77"/>
              </a:rPr>
              <a:t>, </a:t>
            </a:r>
            <a:r>
              <a:rPr lang="nl-NL" sz="1200" dirty="0" err="1">
                <a:latin typeface="NeuzeitGro" pitchFamily="2" charset="77"/>
              </a:rPr>
              <a:t>fringilla</a:t>
            </a:r>
            <a:r>
              <a:rPr lang="nl-NL" sz="1200" dirty="0">
                <a:latin typeface="NeuzeitGro" pitchFamily="2" charset="77"/>
              </a:rPr>
              <a:t> vel, </a:t>
            </a:r>
            <a:r>
              <a:rPr lang="nl-NL" sz="1200" dirty="0" err="1">
                <a:latin typeface="NeuzeitGro" pitchFamily="2" charset="77"/>
              </a:rPr>
              <a:t>aliquet</a:t>
            </a:r>
            <a:r>
              <a:rPr lang="nl-NL" sz="1200" dirty="0">
                <a:latin typeface="NeuzeitGro" pitchFamily="2" charset="77"/>
              </a:rPr>
              <a:t> </a:t>
            </a:r>
            <a:r>
              <a:rPr lang="nl-NL" sz="1200" dirty="0" err="1">
                <a:latin typeface="NeuzeitGro" pitchFamily="2" charset="77"/>
              </a:rPr>
              <a:t>nec</a:t>
            </a:r>
            <a:r>
              <a:rPr lang="nl-NL" sz="1200" dirty="0">
                <a:latin typeface="NeuzeitGro" pitchFamily="2" charset="77"/>
              </a:rPr>
              <a:t>, </a:t>
            </a:r>
            <a:r>
              <a:rPr lang="nl-NL" sz="1200" dirty="0" err="1">
                <a:latin typeface="NeuzeitGro" pitchFamily="2" charset="77"/>
              </a:rPr>
              <a:t>vulputate</a:t>
            </a:r>
            <a:r>
              <a:rPr lang="nl-NL" sz="1200" dirty="0">
                <a:latin typeface="NeuzeitGro" pitchFamily="2" charset="77"/>
              </a:rPr>
              <a:t> </a:t>
            </a:r>
            <a:r>
              <a:rPr lang="nl-NL" sz="1200" dirty="0" err="1">
                <a:latin typeface="NeuzeitGro" pitchFamily="2" charset="77"/>
              </a:rPr>
              <a:t>eget</a:t>
            </a:r>
            <a:r>
              <a:rPr lang="nl-NL" sz="1200" dirty="0">
                <a:latin typeface="NeuzeitGro" pitchFamily="2" charset="77"/>
              </a:rPr>
              <a:t>, </a:t>
            </a:r>
            <a:r>
              <a:rPr lang="nl-NL" sz="1200" dirty="0" err="1">
                <a:latin typeface="NeuzeitGro" pitchFamily="2" charset="77"/>
              </a:rPr>
              <a:t>arcu</a:t>
            </a:r>
            <a:r>
              <a:rPr lang="nl-NL" sz="1200" dirty="0">
                <a:latin typeface="NeuzeitGro" pitchFamily="2" charset="77"/>
              </a:rPr>
              <a:t>.</a:t>
            </a:r>
          </a:p>
          <a:p>
            <a:endParaRPr lang="nl-NL" sz="1200" dirty="0"/>
          </a:p>
        </p:txBody>
      </p:sp>
      <p:pic>
        <p:nvPicPr>
          <p:cNvPr id="3" name="Afbeelding 2" descr="Afbeelding met binnen, autostoel&#10;&#10;Automatisch gegenereerde beschrijving">
            <a:extLst>
              <a:ext uri="{FF2B5EF4-FFF2-40B4-BE49-F238E27FC236}">
                <a16:creationId xmlns:a16="http://schemas.microsoft.com/office/drawing/2014/main" id="{0E64D47C-2388-B548-9FD2-8304BBC0D1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761DA67-B87C-7D49-B2F7-4845BCD18162}"/>
              </a:ext>
            </a:extLst>
          </p:cNvPr>
          <p:cNvSpPr txBox="1"/>
          <p:nvPr/>
        </p:nvSpPr>
        <p:spPr>
          <a:xfrm>
            <a:off x="277792" y="196770"/>
            <a:ext cx="11914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rgbClr val="9BAFC2"/>
                </a:solidFill>
                <a:latin typeface="NeuzeitGro"/>
              </a:rPr>
              <a:t>Hoofdstuk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F16EBC4-AA8E-F748-9DD1-DC4DDC101472}"/>
              </a:ext>
            </a:extLst>
          </p:cNvPr>
          <p:cNvSpPr txBox="1"/>
          <p:nvPr/>
        </p:nvSpPr>
        <p:spPr>
          <a:xfrm>
            <a:off x="277792" y="6538119"/>
            <a:ext cx="11914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rgbClr val="9BAFC2"/>
                </a:solidFill>
                <a:latin typeface="NeuzeitGro"/>
              </a:rPr>
              <a:t>Onderwerp | 01-01-2022 | Afdeling | Naam</a:t>
            </a:r>
          </a:p>
        </p:txBody>
      </p:sp>
    </p:spTree>
    <p:extLst>
      <p:ext uri="{BB962C8B-B14F-4D97-AF65-F5344CB8AC3E}">
        <p14:creationId xmlns:p14="http://schemas.microsoft.com/office/powerpoint/2010/main" val="3518746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luie stoel, persoon, zitten, plaats&#10;&#10;Automatisch gegenereerde beschrijving">
            <a:extLst>
              <a:ext uri="{FF2B5EF4-FFF2-40B4-BE49-F238E27FC236}">
                <a16:creationId xmlns:a16="http://schemas.microsoft.com/office/drawing/2014/main" id="{DA9E18A7-BDDA-004B-AA9D-CDD6494CFE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4EFA123-1EB6-4949-B568-109CE79F8B2B}"/>
              </a:ext>
            </a:extLst>
          </p:cNvPr>
          <p:cNvSpPr txBox="1"/>
          <p:nvPr/>
        </p:nvSpPr>
        <p:spPr>
          <a:xfrm>
            <a:off x="6797090" y="2421032"/>
            <a:ext cx="503396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>
                <a:solidFill>
                  <a:srgbClr val="00377A"/>
                </a:solidFill>
                <a:latin typeface="NeuzeitGro" pitchFamily="2" charset="77"/>
              </a:rPr>
              <a:t>Hoofdtitel.</a:t>
            </a:r>
          </a:p>
          <a:p>
            <a:r>
              <a:rPr lang="nl-NL" sz="1300" dirty="0">
                <a:latin typeface="NeuzeitGro"/>
              </a:rPr>
              <a:t> </a:t>
            </a:r>
          </a:p>
          <a:p>
            <a:r>
              <a:rPr lang="nl-NL" sz="1200" dirty="0">
                <a:latin typeface="NeuzeitGro" pitchFamily="2" charset="77"/>
              </a:rPr>
              <a:t>In </a:t>
            </a:r>
            <a:r>
              <a:rPr lang="nl-NL" sz="1200" dirty="0" err="1">
                <a:latin typeface="NeuzeitGro" pitchFamily="2" charset="77"/>
              </a:rPr>
              <a:t>enim</a:t>
            </a:r>
            <a:r>
              <a:rPr lang="nl-NL" sz="1200" dirty="0">
                <a:latin typeface="NeuzeitGro" pitchFamily="2" charset="77"/>
              </a:rPr>
              <a:t> </a:t>
            </a:r>
            <a:r>
              <a:rPr lang="nl-NL" sz="1200" dirty="0" err="1">
                <a:latin typeface="NeuzeitGro" pitchFamily="2" charset="77"/>
              </a:rPr>
              <a:t>justo</a:t>
            </a:r>
            <a:r>
              <a:rPr lang="nl-NL" sz="1200" dirty="0">
                <a:latin typeface="NeuzeitGro" pitchFamily="2" charset="77"/>
              </a:rPr>
              <a:t>, </a:t>
            </a:r>
            <a:r>
              <a:rPr lang="nl-NL" sz="1200" dirty="0" err="1">
                <a:latin typeface="NeuzeitGro" pitchFamily="2" charset="77"/>
              </a:rPr>
              <a:t>rhoncus</a:t>
            </a:r>
            <a:r>
              <a:rPr lang="nl-NL" sz="1200" dirty="0">
                <a:latin typeface="NeuzeitGro" pitchFamily="2" charset="77"/>
              </a:rPr>
              <a:t> ut, </a:t>
            </a:r>
            <a:r>
              <a:rPr lang="nl-NL" sz="1200" dirty="0" err="1">
                <a:latin typeface="NeuzeitGro" pitchFamily="2" charset="77"/>
              </a:rPr>
              <a:t>imperdiet</a:t>
            </a:r>
            <a:r>
              <a:rPr lang="nl-NL" sz="1200" dirty="0">
                <a:latin typeface="NeuzeitGro" pitchFamily="2" charset="77"/>
              </a:rPr>
              <a:t> a, </a:t>
            </a:r>
            <a:r>
              <a:rPr lang="nl-NL" sz="1200" dirty="0" err="1">
                <a:latin typeface="NeuzeitGro" pitchFamily="2" charset="77"/>
              </a:rPr>
              <a:t>venenatis</a:t>
            </a:r>
            <a:r>
              <a:rPr lang="nl-NL" sz="1200" dirty="0">
                <a:latin typeface="NeuzeitGro" pitchFamily="2" charset="77"/>
              </a:rPr>
              <a:t> vitae, </a:t>
            </a:r>
            <a:r>
              <a:rPr lang="nl-NL" sz="1200" dirty="0" err="1">
                <a:latin typeface="NeuzeitGro" pitchFamily="2" charset="77"/>
              </a:rPr>
              <a:t>justo</a:t>
            </a:r>
            <a:r>
              <a:rPr lang="nl-NL" sz="1200" dirty="0">
                <a:latin typeface="NeuzeitGro" pitchFamily="2" charset="77"/>
              </a:rPr>
              <a:t>. </a:t>
            </a:r>
            <a:r>
              <a:rPr lang="nl-NL" sz="1200" dirty="0" err="1">
                <a:latin typeface="NeuzeitGro" pitchFamily="2" charset="77"/>
              </a:rPr>
              <a:t>Nullam</a:t>
            </a:r>
            <a:r>
              <a:rPr lang="nl-NL" sz="1200" dirty="0">
                <a:latin typeface="NeuzeitGro" pitchFamily="2" charset="77"/>
              </a:rPr>
              <a:t> dictum </a:t>
            </a:r>
            <a:r>
              <a:rPr lang="nl-NL" sz="1200" dirty="0" err="1">
                <a:latin typeface="NeuzeitGro" pitchFamily="2" charset="77"/>
              </a:rPr>
              <a:t>felis</a:t>
            </a:r>
            <a:r>
              <a:rPr lang="nl-NL" sz="1200" dirty="0">
                <a:latin typeface="NeuzeitGro" pitchFamily="2" charset="77"/>
              </a:rPr>
              <a:t> </a:t>
            </a:r>
            <a:r>
              <a:rPr lang="nl-NL" sz="1200" dirty="0" err="1">
                <a:latin typeface="NeuzeitGro" pitchFamily="2" charset="77"/>
              </a:rPr>
              <a:t>eu</a:t>
            </a:r>
            <a:r>
              <a:rPr lang="nl-NL" sz="1200" dirty="0">
                <a:latin typeface="NeuzeitGro" pitchFamily="2" charset="77"/>
              </a:rPr>
              <a:t> pede </a:t>
            </a:r>
            <a:r>
              <a:rPr lang="nl-NL" sz="1200" dirty="0" err="1">
                <a:latin typeface="NeuzeitGro" pitchFamily="2" charset="77"/>
              </a:rPr>
              <a:t>mollis</a:t>
            </a:r>
            <a:r>
              <a:rPr lang="nl-NL" sz="1200" dirty="0">
                <a:latin typeface="NeuzeitGro" pitchFamily="2" charset="77"/>
              </a:rPr>
              <a:t> </a:t>
            </a:r>
            <a:r>
              <a:rPr lang="nl-NL" sz="1200" dirty="0" err="1">
                <a:latin typeface="NeuzeitGro" pitchFamily="2" charset="77"/>
              </a:rPr>
              <a:t>pretium</a:t>
            </a:r>
            <a:r>
              <a:rPr lang="nl-NL" sz="1200" dirty="0">
                <a:latin typeface="NeuzeitGro" pitchFamily="2" charset="77"/>
              </a:rPr>
              <a:t>. Integer </a:t>
            </a:r>
            <a:r>
              <a:rPr lang="nl-NL" sz="1200" dirty="0" err="1">
                <a:latin typeface="NeuzeitGro" pitchFamily="2" charset="77"/>
              </a:rPr>
              <a:t>tincidunt</a:t>
            </a:r>
            <a:r>
              <a:rPr lang="nl-NL" sz="1200" dirty="0"/>
              <a:t>.</a:t>
            </a:r>
          </a:p>
          <a:p>
            <a:endParaRPr lang="nl-NL" sz="1200" dirty="0"/>
          </a:p>
          <a:p>
            <a:r>
              <a:rPr lang="nl-NL" sz="1200" b="1" dirty="0"/>
              <a:t>Afbeelding Links – Inhoud rechts.</a:t>
            </a:r>
          </a:p>
          <a:p>
            <a:r>
              <a:rPr lang="nl-NL" sz="1200" dirty="0" err="1">
                <a:latin typeface="NeuzeitGro" pitchFamily="2" charset="77"/>
              </a:rPr>
              <a:t>Donec</a:t>
            </a:r>
            <a:r>
              <a:rPr lang="nl-NL" sz="1200" dirty="0">
                <a:latin typeface="NeuzeitGro" pitchFamily="2" charset="77"/>
              </a:rPr>
              <a:t> </a:t>
            </a:r>
            <a:r>
              <a:rPr lang="nl-NL" sz="1200" dirty="0" err="1">
                <a:latin typeface="NeuzeitGro" pitchFamily="2" charset="77"/>
              </a:rPr>
              <a:t>quam</a:t>
            </a:r>
            <a:r>
              <a:rPr lang="nl-NL" sz="1200" dirty="0">
                <a:latin typeface="NeuzeitGro" pitchFamily="2" charset="77"/>
              </a:rPr>
              <a:t> </a:t>
            </a:r>
            <a:r>
              <a:rPr lang="nl-NL" sz="1200" dirty="0" err="1">
                <a:latin typeface="NeuzeitGro" pitchFamily="2" charset="77"/>
              </a:rPr>
              <a:t>felis</a:t>
            </a:r>
            <a:r>
              <a:rPr lang="nl-NL" sz="1200" dirty="0">
                <a:latin typeface="NeuzeitGro" pitchFamily="2" charset="77"/>
              </a:rPr>
              <a:t>, </a:t>
            </a:r>
            <a:r>
              <a:rPr lang="nl-NL" sz="1200" dirty="0" err="1">
                <a:latin typeface="NeuzeitGro" pitchFamily="2" charset="77"/>
              </a:rPr>
              <a:t>ultricies</a:t>
            </a:r>
            <a:r>
              <a:rPr lang="nl-NL" sz="1200" dirty="0">
                <a:latin typeface="NeuzeitGro" pitchFamily="2" charset="77"/>
              </a:rPr>
              <a:t> </a:t>
            </a:r>
            <a:r>
              <a:rPr lang="nl-NL" sz="1200" dirty="0" err="1">
                <a:latin typeface="NeuzeitGro" pitchFamily="2" charset="77"/>
              </a:rPr>
              <a:t>nec</a:t>
            </a:r>
            <a:r>
              <a:rPr lang="nl-NL" sz="1200" dirty="0">
                <a:latin typeface="NeuzeitGro" pitchFamily="2" charset="77"/>
              </a:rPr>
              <a:t>, </a:t>
            </a:r>
            <a:r>
              <a:rPr lang="nl-NL" sz="1200" dirty="0" err="1">
                <a:latin typeface="NeuzeitGro" pitchFamily="2" charset="77"/>
              </a:rPr>
              <a:t>pellentesque</a:t>
            </a:r>
            <a:r>
              <a:rPr lang="nl-NL" sz="1200" dirty="0">
                <a:latin typeface="NeuzeitGro" pitchFamily="2" charset="77"/>
              </a:rPr>
              <a:t> </a:t>
            </a:r>
            <a:r>
              <a:rPr lang="nl-NL" sz="1200" dirty="0" err="1">
                <a:latin typeface="NeuzeitGro" pitchFamily="2" charset="77"/>
              </a:rPr>
              <a:t>eu</a:t>
            </a:r>
            <a:r>
              <a:rPr lang="nl-NL" sz="1200" dirty="0">
                <a:latin typeface="NeuzeitGro" pitchFamily="2" charset="77"/>
              </a:rPr>
              <a:t>, </a:t>
            </a:r>
            <a:r>
              <a:rPr lang="nl-NL" sz="1200" dirty="0" err="1">
                <a:latin typeface="NeuzeitGro" pitchFamily="2" charset="77"/>
              </a:rPr>
              <a:t>pretium</a:t>
            </a:r>
            <a:r>
              <a:rPr lang="nl-NL" sz="1200" dirty="0">
                <a:latin typeface="NeuzeitGro" pitchFamily="2" charset="77"/>
              </a:rPr>
              <a:t> </a:t>
            </a:r>
            <a:r>
              <a:rPr lang="nl-NL" sz="1200" dirty="0" err="1">
                <a:latin typeface="NeuzeitGro" pitchFamily="2" charset="77"/>
              </a:rPr>
              <a:t>quis</a:t>
            </a:r>
            <a:r>
              <a:rPr lang="nl-NL" sz="1200" dirty="0">
                <a:latin typeface="NeuzeitGro" pitchFamily="2" charset="77"/>
              </a:rPr>
              <a:t>, </a:t>
            </a:r>
            <a:r>
              <a:rPr lang="nl-NL" sz="1200" dirty="0" err="1">
                <a:latin typeface="NeuzeitGro" pitchFamily="2" charset="77"/>
              </a:rPr>
              <a:t>sem</a:t>
            </a:r>
            <a:r>
              <a:rPr lang="nl-NL" sz="1200" dirty="0">
                <a:latin typeface="NeuzeitGro" pitchFamily="2" charset="77"/>
              </a:rPr>
              <a:t>. </a:t>
            </a:r>
            <a:r>
              <a:rPr lang="nl-NL" sz="1200" dirty="0" err="1">
                <a:latin typeface="NeuzeitGro" pitchFamily="2" charset="77"/>
              </a:rPr>
              <a:t>Nulla</a:t>
            </a:r>
            <a:r>
              <a:rPr lang="nl-NL" sz="1200" dirty="0">
                <a:latin typeface="NeuzeitGro" pitchFamily="2" charset="77"/>
              </a:rPr>
              <a:t> </a:t>
            </a:r>
            <a:r>
              <a:rPr lang="nl-NL" sz="1200" dirty="0" err="1">
                <a:latin typeface="NeuzeitGro" pitchFamily="2" charset="77"/>
              </a:rPr>
              <a:t>consequat</a:t>
            </a:r>
            <a:r>
              <a:rPr lang="nl-NL" sz="1200" dirty="0">
                <a:latin typeface="NeuzeitGro" pitchFamily="2" charset="77"/>
              </a:rPr>
              <a:t> massa </a:t>
            </a:r>
            <a:r>
              <a:rPr lang="nl-NL" sz="1200" dirty="0" err="1">
                <a:latin typeface="NeuzeitGro" pitchFamily="2" charset="77"/>
              </a:rPr>
              <a:t>quis</a:t>
            </a:r>
            <a:r>
              <a:rPr lang="nl-NL" sz="1200" dirty="0">
                <a:latin typeface="NeuzeitGro" pitchFamily="2" charset="77"/>
              </a:rPr>
              <a:t> </a:t>
            </a:r>
            <a:r>
              <a:rPr lang="nl-NL" sz="1200" dirty="0" err="1">
                <a:latin typeface="NeuzeitGro" pitchFamily="2" charset="77"/>
              </a:rPr>
              <a:t>enim</a:t>
            </a:r>
            <a:r>
              <a:rPr lang="nl-NL" sz="1200" dirty="0">
                <a:latin typeface="NeuzeitGro" pitchFamily="2" charset="77"/>
              </a:rPr>
              <a:t>. </a:t>
            </a:r>
            <a:r>
              <a:rPr lang="nl-NL" sz="1200" dirty="0" err="1">
                <a:latin typeface="NeuzeitGro" pitchFamily="2" charset="77"/>
              </a:rPr>
              <a:t>Donec</a:t>
            </a:r>
            <a:r>
              <a:rPr lang="nl-NL" sz="1200" dirty="0">
                <a:latin typeface="NeuzeitGro" pitchFamily="2" charset="77"/>
              </a:rPr>
              <a:t> pede </a:t>
            </a:r>
            <a:r>
              <a:rPr lang="nl-NL" sz="1200" dirty="0" err="1">
                <a:latin typeface="NeuzeitGro" pitchFamily="2" charset="77"/>
              </a:rPr>
              <a:t>justo</a:t>
            </a:r>
            <a:r>
              <a:rPr lang="nl-NL" sz="1200" dirty="0">
                <a:latin typeface="NeuzeitGro" pitchFamily="2" charset="77"/>
              </a:rPr>
              <a:t>, </a:t>
            </a:r>
            <a:r>
              <a:rPr lang="nl-NL" sz="1200" dirty="0" err="1">
                <a:latin typeface="NeuzeitGro" pitchFamily="2" charset="77"/>
              </a:rPr>
              <a:t>fringilla</a:t>
            </a:r>
            <a:r>
              <a:rPr lang="nl-NL" sz="1200" dirty="0">
                <a:latin typeface="NeuzeitGro" pitchFamily="2" charset="77"/>
              </a:rPr>
              <a:t> vel, </a:t>
            </a:r>
            <a:r>
              <a:rPr lang="nl-NL" sz="1200" dirty="0" err="1">
                <a:latin typeface="NeuzeitGro" pitchFamily="2" charset="77"/>
              </a:rPr>
              <a:t>aliquet</a:t>
            </a:r>
            <a:r>
              <a:rPr lang="nl-NL" sz="1200" dirty="0">
                <a:latin typeface="NeuzeitGro" pitchFamily="2" charset="77"/>
              </a:rPr>
              <a:t> </a:t>
            </a:r>
            <a:r>
              <a:rPr lang="nl-NL" sz="1200" dirty="0" err="1">
                <a:latin typeface="NeuzeitGro" pitchFamily="2" charset="77"/>
              </a:rPr>
              <a:t>nec</a:t>
            </a:r>
            <a:r>
              <a:rPr lang="nl-NL" sz="1200" dirty="0">
                <a:latin typeface="NeuzeitGro" pitchFamily="2" charset="77"/>
              </a:rPr>
              <a:t>, </a:t>
            </a:r>
            <a:r>
              <a:rPr lang="nl-NL" sz="1200" dirty="0" err="1">
                <a:latin typeface="NeuzeitGro" pitchFamily="2" charset="77"/>
              </a:rPr>
              <a:t>vulputate</a:t>
            </a:r>
            <a:r>
              <a:rPr lang="nl-NL" sz="1200" dirty="0">
                <a:latin typeface="NeuzeitGro" pitchFamily="2" charset="77"/>
              </a:rPr>
              <a:t> </a:t>
            </a:r>
            <a:r>
              <a:rPr lang="nl-NL" sz="1200" dirty="0" err="1">
                <a:latin typeface="NeuzeitGro" pitchFamily="2" charset="77"/>
              </a:rPr>
              <a:t>eget</a:t>
            </a:r>
            <a:r>
              <a:rPr lang="nl-NL" sz="1200" dirty="0">
                <a:latin typeface="NeuzeitGro" pitchFamily="2" charset="77"/>
              </a:rPr>
              <a:t>, </a:t>
            </a:r>
            <a:r>
              <a:rPr lang="nl-NL" sz="1200" dirty="0" err="1">
                <a:latin typeface="NeuzeitGro" pitchFamily="2" charset="77"/>
              </a:rPr>
              <a:t>arcu</a:t>
            </a:r>
            <a:r>
              <a:rPr lang="nl-NL" sz="1200" dirty="0">
                <a:latin typeface="NeuzeitGro" pitchFamily="2" charset="77"/>
              </a:rPr>
              <a:t>.</a:t>
            </a:r>
          </a:p>
          <a:p>
            <a:endParaRPr lang="nl-NL" sz="12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2725DF5-0659-0F40-879A-6B75BE401D12}"/>
              </a:ext>
            </a:extLst>
          </p:cNvPr>
          <p:cNvSpPr txBox="1"/>
          <p:nvPr/>
        </p:nvSpPr>
        <p:spPr>
          <a:xfrm>
            <a:off x="277792" y="196770"/>
            <a:ext cx="11914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NeuzeitGro"/>
              </a:rPr>
              <a:t>Hoofdstuk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F551EA7-1D09-8A4F-9E68-792803C0F5EA}"/>
              </a:ext>
            </a:extLst>
          </p:cNvPr>
          <p:cNvSpPr txBox="1"/>
          <p:nvPr/>
        </p:nvSpPr>
        <p:spPr>
          <a:xfrm>
            <a:off x="277792" y="6538119"/>
            <a:ext cx="11914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NeuzeitGro"/>
              </a:rPr>
              <a:t>Onderwerp | 01-01-2022 | Afdeling | Naam</a:t>
            </a:r>
          </a:p>
        </p:txBody>
      </p:sp>
    </p:spTree>
    <p:extLst>
      <p:ext uri="{BB962C8B-B14F-4D97-AF65-F5344CB8AC3E}">
        <p14:creationId xmlns:p14="http://schemas.microsoft.com/office/powerpoint/2010/main" val="2065032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, boom, grond&#10;&#10;Automatisch gegenereerde beschrijving">
            <a:extLst>
              <a:ext uri="{FF2B5EF4-FFF2-40B4-BE49-F238E27FC236}">
                <a16:creationId xmlns:a16="http://schemas.microsoft.com/office/drawing/2014/main" id="{0E1E3F3B-07BD-1547-94FE-4D75BADD57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0150" y="0"/>
            <a:ext cx="10991850" cy="609282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377D467-6CFE-2F4A-BFB5-E44A444430D4}"/>
              </a:ext>
            </a:extLst>
          </p:cNvPr>
          <p:cNvSpPr txBox="1"/>
          <p:nvPr/>
        </p:nvSpPr>
        <p:spPr>
          <a:xfrm>
            <a:off x="0" y="3152001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dirty="0">
                <a:solidFill>
                  <a:schemeClr val="bg1"/>
                </a:solidFill>
                <a:latin typeface="NeuzeitGro"/>
              </a:rPr>
              <a:t>Titelblad gecentreerd.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C750C5E-65F1-264D-A62B-534DA70CC9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5" y="327513"/>
            <a:ext cx="853120" cy="55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83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autostoel, transport&#10;&#10;Automatisch gegenereerde beschrijving">
            <a:extLst>
              <a:ext uri="{FF2B5EF4-FFF2-40B4-BE49-F238E27FC236}">
                <a16:creationId xmlns:a16="http://schemas.microsoft.com/office/drawing/2014/main" id="{F0FEDA20-05C0-9142-BFEB-CB72810720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76" y="-2"/>
            <a:ext cx="6096000" cy="2286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696A57E-66CB-9446-BFD0-CDC1FC85AF05}"/>
              </a:ext>
            </a:extLst>
          </p:cNvPr>
          <p:cNvSpPr txBox="1"/>
          <p:nvPr/>
        </p:nvSpPr>
        <p:spPr>
          <a:xfrm>
            <a:off x="6760996" y="2882696"/>
            <a:ext cx="503396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>
                <a:latin typeface="NeuzeitGro" pitchFamily="2" charset="77"/>
              </a:rPr>
              <a:t>Zo pas je meerdere beelden toe.</a:t>
            </a:r>
          </a:p>
          <a:p>
            <a:r>
              <a:rPr lang="nl-NL" sz="1300" dirty="0" err="1">
                <a:latin typeface="NeuzeitGro" pitchFamily="2" charset="77"/>
              </a:rPr>
              <a:t>Aliquam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lorem</a:t>
            </a:r>
            <a:r>
              <a:rPr lang="nl-NL" sz="1300" dirty="0">
                <a:latin typeface="NeuzeitGro" pitchFamily="2" charset="77"/>
              </a:rPr>
              <a:t> ante, </a:t>
            </a:r>
            <a:r>
              <a:rPr lang="nl-NL" sz="1300" dirty="0" err="1">
                <a:latin typeface="NeuzeitGro" pitchFamily="2" charset="77"/>
              </a:rPr>
              <a:t>dapibus</a:t>
            </a:r>
            <a:r>
              <a:rPr lang="nl-NL" sz="1300" dirty="0">
                <a:latin typeface="NeuzeitGro" pitchFamily="2" charset="77"/>
              </a:rPr>
              <a:t> in, </a:t>
            </a:r>
            <a:r>
              <a:rPr lang="nl-NL" sz="1300" dirty="0" err="1">
                <a:latin typeface="NeuzeitGro" pitchFamily="2" charset="77"/>
              </a:rPr>
              <a:t>viverra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quis</a:t>
            </a:r>
            <a:r>
              <a:rPr lang="nl-NL" sz="1300" dirty="0">
                <a:latin typeface="NeuzeitGro" pitchFamily="2" charset="77"/>
              </a:rPr>
              <a:t>, </a:t>
            </a:r>
            <a:r>
              <a:rPr lang="nl-NL" sz="1300" dirty="0" err="1">
                <a:latin typeface="NeuzeitGro" pitchFamily="2" charset="77"/>
              </a:rPr>
              <a:t>feugiat</a:t>
            </a:r>
            <a:r>
              <a:rPr lang="nl-NL" sz="1300" dirty="0">
                <a:latin typeface="NeuzeitGro" pitchFamily="2" charset="77"/>
              </a:rPr>
              <a:t> a, </a:t>
            </a:r>
            <a:r>
              <a:rPr lang="nl-NL" sz="1300" dirty="0" err="1">
                <a:latin typeface="NeuzeitGro" pitchFamily="2" charset="77"/>
              </a:rPr>
              <a:t>tellus</a:t>
            </a:r>
            <a:r>
              <a:rPr lang="nl-NL" sz="1300" dirty="0">
                <a:latin typeface="NeuzeitGro" pitchFamily="2" charset="77"/>
              </a:rPr>
              <a:t>. </a:t>
            </a:r>
            <a:r>
              <a:rPr lang="nl-NL" sz="1300" dirty="0" err="1">
                <a:latin typeface="NeuzeitGro" pitchFamily="2" charset="77"/>
              </a:rPr>
              <a:t>Phasellus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viverra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nulla</a:t>
            </a:r>
            <a:r>
              <a:rPr lang="nl-NL" sz="1300" dirty="0">
                <a:latin typeface="NeuzeitGro" pitchFamily="2" charset="77"/>
              </a:rPr>
              <a:t> ut </a:t>
            </a:r>
            <a:r>
              <a:rPr lang="nl-NL" sz="1300" dirty="0" err="1">
                <a:latin typeface="NeuzeitGro" pitchFamily="2" charset="77"/>
              </a:rPr>
              <a:t>metus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varius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laoreet</a:t>
            </a:r>
            <a:r>
              <a:rPr lang="nl-NL" sz="1300" dirty="0">
                <a:latin typeface="NeuzeitGro" pitchFamily="2" charset="77"/>
              </a:rPr>
              <a:t>. </a:t>
            </a:r>
            <a:r>
              <a:rPr lang="nl-NL" sz="1300" dirty="0" err="1">
                <a:latin typeface="NeuzeitGro" pitchFamily="2" charset="77"/>
              </a:rPr>
              <a:t>Quisque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rutrum</a:t>
            </a:r>
            <a:r>
              <a:rPr lang="nl-NL" sz="1300" dirty="0">
                <a:latin typeface="NeuzeitGro" pitchFamily="2" charset="77"/>
              </a:rPr>
              <a:t>. </a:t>
            </a:r>
            <a:r>
              <a:rPr lang="nl-NL" sz="1300" dirty="0" err="1">
                <a:latin typeface="NeuzeitGro" pitchFamily="2" charset="77"/>
              </a:rPr>
              <a:t>Aenean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imperdiet</a:t>
            </a:r>
            <a:r>
              <a:rPr lang="nl-NL" sz="1300" dirty="0">
                <a:latin typeface="NeuzeitGro" pitchFamily="2" charset="77"/>
              </a:rPr>
              <a:t>. </a:t>
            </a:r>
            <a:r>
              <a:rPr lang="nl-NL" sz="1300" dirty="0" err="1">
                <a:latin typeface="NeuzeitGro" pitchFamily="2" charset="77"/>
              </a:rPr>
              <a:t>Etiam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ultricies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nisi</a:t>
            </a:r>
            <a:r>
              <a:rPr lang="nl-NL" sz="1300" dirty="0">
                <a:latin typeface="NeuzeitGro" pitchFamily="2" charset="77"/>
              </a:rPr>
              <a:t> vel </a:t>
            </a:r>
            <a:r>
              <a:rPr lang="nl-NL" sz="1300" dirty="0" err="1">
                <a:latin typeface="NeuzeitGro" pitchFamily="2" charset="77"/>
              </a:rPr>
              <a:t>augue</a:t>
            </a:r>
            <a:r>
              <a:rPr lang="nl-NL" sz="1300" dirty="0">
                <a:latin typeface="NeuzeitGro" pitchFamily="2" charset="77"/>
              </a:rPr>
              <a:t>. </a:t>
            </a:r>
            <a:r>
              <a:rPr lang="nl-NL" sz="1300" dirty="0" err="1">
                <a:latin typeface="NeuzeitGro" pitchFamily="2" charset="77"/>
              </a:rPr>
              <a:t>Curabitur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ullamcorper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ultricies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nisi</a:t>
            </a:r>
            <a:r>
              <a:rPr lang="nl-NL" sz="1300" dirty="0">
                <a:latin typeface="NeuzeitGro" pitchFamily="2" charset="77"/>
              </a:rPr>
              <a:t>. Nam </a:t>
            </a:r>
            <a:r>
              <a:rPr lang="nl-NL" sz="1300" dirty="0" err="1">
                <a:latin typeface="NeuzeitGro" pitchFamily="2" charset="77"/>
              </a:rPr>
              <a:t>eget</a:t>
            </a:r>
            <a:r>
              <a:rPr lang="nl-NL" sz="1300" dirty="0">
                <a:latin typeface="NeuzeitGro" pitchFamily="2" charset="77"/>
              </a:rPr>
              <a:t> </a:t>
            </a:r>
            <a:r>
              <a:rPr lang="nl-NL" sz="1300" dirty="0" err="1">
                <a:latin typeface="NeuzeitGro" pitchFamily="2" charset="77"/>
              </a:rPr>
              <a:t>dui.</a:t>
            </a:r>
            <a:endParaRPr lang="nl-NL" sz="1300" dirty="0">
              <a:latin typeface="NeuzeitGro" pitchFamily="2" charset="77"/>
            </a:endParaRPr>
          </a:p>
        </p:txBody>
      </p:sp>
      <p:pic>
        <p:nvPicPr>
          <p:cNvPr id="5" name="Afbeelding 4" descr="Afbeelding met binnen, huisje, meubels&#10;&#10;Automatisch gegenereerde beschrijving">
            <a:extLst>
              <a:ext uri="{FF2B5EF4-FFF2-40B4-BE49-F238E27FC236}">
                <a16:creationId xmlns:a16="http://schemas.microsoft.com/office/drawing/2014/main" id="{A7D29C56-7E35-6040-ABB2-9D1742EC9A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76" y="4572000"/>
            <a:ext cx="6096000" cy="2286000"/>
          </a:xfrm>
          <a:prstGeom prst="rect">
            <a:avLst/>
          </a:prstGeom>
        </p:spPr>
      </p:pic>
      <p:pic>
        <p:nvPicPr>
          <p:cNvPr id="8" name="Afbeelding 7" descr="Afbeelding met tekst, weg, buiten, auto&#10;&#10;Automatisch gegenereerde beschrijving">
            <a:extLst>
              <a:ext uri="{FF2B5EF4-FFF2-40B4-BE49-F238E27FC236}">
                <a16:creationId xmlns:a16="http://schemas.microsoft.com/office/drawing/2014/main" id="{C8CF1884-B22B-E84C-8698-98B4257279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76" y="2285998"/>
            <a:ext cx="6096000" cy="22860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D29C04A-C530-0243-A7A6-54606EAFA41B}"/>
              </a:ext>
            </a:extLst>
          </p:cNvPr>
          <p:cNvSpPr txBox="1"/>
          <p:nvPr/>
        </p:nvSpPr>
        <p:spPr>
          <a:xfrm>
            <a:off x="277792" y="196770"/>
            <a:ext cx="11914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NeuzeitGro"/>
              </a:rPr>
              <a:t>Hoofdstuk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885E9E9-CF96-8A43-AECB-AE96A59EB78A}"/>
              </a:ext>
            </a:extLst>
          </p:cNvPr>
          <p:cNvSpPr txBox="1"/>
          <p:nvPr/>
        </p:nvSpPr>
        <p:spPr>
          <a:xfrm>
            <a:off x="277792" y="6538119"/>
            <a:ext cx="11914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NeuzeitGro"/>
              </a:rPr>
              <a:t>Onderwerp | 01-01-2022 | Afdeling | Naam</a:t>
            </a:r>
          </a:p>
        </p:txBody>
      </p:sp>
    </p:spTree>
    <p:extLst>
      <p:ext uri="{BB962C8B-B14F-4D97-AF65-F5344CB8AC3E}">
        <p14:creationId xmlns:p14="http://schemas.microsoft.com/office/powerpoint/2010/main" val="21573731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77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653</Words>
  <Application>Microsoft Macintosh PowerPoint</Application>
  <PresentationFormat>Breedbeeld</PresentationFormat>
  <Paragraphs>151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NeuzeitGro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Desmond Hof</dc:creator>
  <cp:lastModifiedBy>Desmond Hof</cp:lastModifiedBy>
  <cp:revision>33</cp:revision>
  <dcterms:created xsi:type="dcterms:W3CDTF">2021-12-24T12:50:26Z</dcterms:created>
  <dcterms:modified xsi:type="dcterms:W3CDTF">2022-03-02T16:46:05Z</dcterms:modified>
</cp:coreProperties>
</file>