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CA2E1-9D30-4C50-A418-1048560E3AA1}" v="17" dt="2023-04-19T12:10:36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327"/>
  </p:normalViewPr>
  <p:slideViewPr>
    <p:cSldViewPr snapToGrid="0" showGuides="1">
      <p:cViewPr varScale="1">
        <p:scale>
          <a:sx n="82" d="100"/>
          <a:sy n="82" d="100"/>
        </p:scale>
        <p:origin x="33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1C6CA2E1-9D30-4C50-A418-1048560E3AA1}"/>
    <pc:docChg chg="custSel modSld">
      <pc:chgData name="Sander Bom" userId="7a36a362-d86e-4b76-9c69-1142301f8e19" providerId="ADAL" clId="{1C6CA2E1-9D30-4C50-A418-1048560E3AA1}" dt="2023-04-19T12:10:43.078" v="32" actId="18131"/>
      <pc:docMkLst>
        <pc:docMk/>
      </pc:docMkLst>
      <pc:sldChg chg="setBg">
        <pc:chgData name="Sander Bom" userId="7a36a362-d86e-4b76-9c69-1142301f8e19" providerId="ADAL" clId="{1C6CA2E1-9D30-4C50-A418-1048560E3AA1}" dt="2023-04-19T12:06:33.721" v="1"/>
        <pc:sldMkLst>
          <pc:docMk/>
          <pc:sldMk cId="4045529081" sldId="257"/>
        </pc:sldMkLst>
      </pc:sldChg>
      <pc:sldChg chg="setBg">
        <pc:chgData name="Sander Bom" userId="7a36a362-d86e-4b76-9c69-1142301f8e19" providerId="ADAL" clId="{1C6CA2E1-9D30-4C50-A418-1048560E3AA1}" dt="2023-04-19T12:07:14.851" v="7"/>
        <pc:sldMkLst>
          <pc:docMk/>
          <pc:sldMk cId="2566714165" sldId="258"/>
        </pc:sldMkLst>
      </pc:sldChg>
      <pc:sldChg chg="addSp delSp modSp mod">
        <pc:chgData name="Sander Bom" userId="7a36a362-d86e-4b76-9c69-1142301f8e19" providerId="ADAL" clId="{1C6CA2E1-9D30-4C50-A418-1048560E3AA1}" dt="2023-04-19T12:10:43.078" v="32" actId="18131"/>
        <pc:sldMkLst>
          <pc:docMk/>
          <pc:sldMk cId="2369798449" sldId="260"/>
        </pc:sldMkLst>
        <pc:spChg chg="add del mod">
          <ac:chgData name="Sander Bom" userId="7a36a362-d86e-4b76-9c69-1142301f8e19" providerId="ADAL" clId="{1C6CA2E1-9D30-4C50-A418-1048560E3AA1}" dt="2023-04-19T12:07:00.358" v="3" actId="931"/>
          <ac:spMkLst>
            <pc:docMk/>
            <pc:sldMk cId="2369798449" sldId="260"/>
            <ac:spMk id="18" creationId="{623A07E1-7ADC-BC32-43BF-6CBA514D2E42}"/>
          </ac:spMkLst>
        </pc:spChg>
        <pc:spChg chg="add del mod">
          <ac:chgData name="Sander Bom" userId="7a36a362-d86e-4b76-9c69-1142301f8e19" providerId="ADAL" clId="{1C6CA2E1-9D30-4C50-A418-1048560E3AA1}" dt="2023-04-19T12:10:36.510" v="29" actId="931"/>
          <ac:spMkLst>
            <pc:docMk/>
            <pc:sldMk cId="2369798449" sldId="260"/>
            <ac:spMk id="22" creationId="{A7F883E1-A4D0-A9FD-A110-F46CE68A1578}"/>
          </ac:spMkLst>
        </pc:spChg>
        <pc:picChg chg="del">
          <ac:chgData name="Sander Bom" userId="7a36a362-d86e-4b76-9c69-1142301f8e19" providerId="ADAL" clId="{1C6CA2E1-9D30-4C50-A418-1048560E3AA1}" dt="2023-04-19T12:06:44.966" v="2" actId="478"/>
          <ac:picMkLst>
            <pc:docMk/>
            <pc:sldMk cId="2369798449" sldId="260"/>
            <ac:picMk id="16" creationId="{D4D12BC1-BACE-20D7-C3BB-47BF1C02BFB0}"/>
          </ac:picMkLst>
        </pc:picChg>
        <pc:picChg chg="add del mod">
          <ac:chgData name="Sander Bom" userId="7a36a362-d86e-4b76-9c69-1142301f8e19" providerId="ADAL" clId="{1C6CA2E1-9D30-4C50-A418-1048560E3AA1}" dt="2023-04-19T12:10:25.882" v="28" actId="478"/>
          <ac:picMkLst>
            <pc:docMk/>
            <pc:sldMk cId="2369798449" sldId="260"/>
            <ac:picMk id="20" creationId="{56168FBF-1578-76AD-1F42-44144F0FF814}"/>
          </ac:picMkLst>
        </pc:picChg>
        <pc:picChg chg="add mod modCrop">
          <ac:chgData name="Sander Bom" userId="7a36a362-d86e-4b76-9c69-1142301f8e19" providerId="ADAL" clId="{1C6CA2E1-9D30-4C50-A418-1048560E3AA1}" dt="2023-04-19T12:10:43.078" v="32" actId="18131"/>
          <ac:picMkLst>
            <pc:docMk/>
            <pc:sldMk cId="2369798449" sldId="260"/>
            <ac:picMk id="24" creationId="{A04B5502-009E-074F-7091-94E8D9EEB17E}"/>
          </ac:picMkLst>
        </pc:picChg>
      </pc:sldChg>
      <pc:sldChg chg="addSp delSp modSp mod">
        <pc:chgData name="Sander Bom" userId="7a36a362-d86e-4b76-9c69-1142301f8e19" providerId="ADAL" clId="{1C6CA2E1-9D30-4C50-A418-1048560E3AA1}" dt="2023-04-19T12:07:34.751" v="12" actId="18131"/>
        <pc:sldMkLst>
          <pc:docMk/>
          <pc:sldMk cId="2393482967" sldId="261"/>
        </pc:sldMkLst>
        <pc:spChg chg="add del mod">
          <ac:chgData name="Sander Bom" userId="7a36a362-d86e-4b76-9c69-1142301f8e19" providerId="ADAL" clId="{1C6CA2E1-9D30-4C50-A418-1048560E3AA1}" dt="2023-04-19T12:07:26.657" v="9" actId="931"/>
          <ac:spMkLst>
            <pc:docMk/>
            <pc:sldMk cId="2393482967" sldId="261"/>
            <ac:spMk id="18" creationId="{86645929-0E22-D663-9221-8FD402580119}"/>
          </ac:spMkLst>
        </pc:spChg>
        <pc:picChg chg="del">
          <ac:chgData name="Sander Bom" userId="7a36a362-d86e-4b76-9c69-1142301f8e19" providerId="ADAL" clId="{1C6CA2E1-9D30-4C50-A418-1048560E3AA1}" dt="2023-04-19T12:07:19.381" v="8" actId="478"/>
          <ac:picMkLst>
            <pc:docMk/>
            <pc:sldMk cId="2393482967" sldId="261"/>
            <ac:picMk id="16" creationId="{4EF49979-B71E-7013-21AC-A805CEF0A363}"/>
          </ac:picMkLst>
        </pc:picChg>
        <pc:picChg chg="add mod modCrop">
          <ac:chgData name="Sander Bom" userId="7a36a362-d86e-4b76-9c69-1142301f8e19" providerId="ADAL" clId="{1C6CA2E1-9D30-4C50-A418-1048560E3AA1}" dt="2023-04-19T12:07:34.751" v="12" actId="18131"/>
          <ac:picMkLst>
            <pc:docMk/>
            <pc:sldMk cId="2393482967" sldId="261"/>
            <ac:picMk id="20" creationId="{2C0A3825-B77C-ADF7-CA46-4EAD4AFD184E}"/>
          </ac:picMkLst>
        </pc:picChg>
      </pc:sldChg>
      <pc:sldChg chg="addSp delSp modSp mod">
        <pc:chgData name="Sander Bom" userId="7a36a362-d86e-4b76-9c69-1142301f8e19" providerId="ADAL" clId="{1C6CA2E1-9D30-4C50-A418-1048560E3AA1}" dt="2023-04-19T12:08:16.751" v="19" actId="27614"/>
        <pc:sldMkLst>
          <pc:docMk/>
          <pc:sldMk cId="2272208669" sldId="262"/>
        </pc:sldMkLst>
        <pc:spChg chg="add del mod">
          <ac:chgData name="Sander Bom" userId="7a36a362-d86e-4b76-9c69-1142301f8e19" providerId="ADAL" clId="{1C6CA2E1-9D30-4C50-A418-1048560E3AA1}" dt="2023-04-19T12:08:15.068" v="18" actId="931"/>
          <ac:spMkLst>
            <pc:docMk/>
            <pc:sldMk cId="2272208669" sldId="262"/>
            <ac:spMk id="14" creationId="{5564608C-A450-519C-B01A-7D77940A647C}"/>
          </ac:spMkLst>
        </pc:spChg>
        <pc:picChg chg="del">
          <ac:chgData name="Sander Bom" userId="7a36a362-d86e-4b76-9c69-1142301f8e19" providerId="ADAL" clId="{1C6CA2E1-9D30-4C50-A418-1048560E3AA1}" dt="2023-04-19T12:08:07.819" v="17" actId="478"/>
          <ac:picMkLst>
            <pc:docMk/>
            <pc:sldMk cId="2272208669" sldId="262"/>
            <ac:picMk id="12" creationId="{4AE1D3AD-F053-5164-042E-417CE32F5D58}"/>
          </ac:picMkLst>
        </pc:picChg>
        <pc:picChg chg="add mod">
          <ac:chgData name="Sander Bom" userId="7a36a362-d86e-4b76-9c69-1142301f8e19" providerId="ADAL" clId="{1C6CA2E1-9D30-4C50-A418-1048560E3AA1}" dt="2023-04-19T12:08:16.751" v="19" actId="27614"/>
          <ac:picMkLst>
            <pc:docMk/>
            <pc:sldMk cId="2272208669" sldId="262"/>
            <ac:picMk id="16" creationId="{72DF5C6F-A5E6-524C-1320-D7B652340813}"/>
          </ac:picMkLst>
        </pc:picChg>
      </pc:sldChg>
      <pc:sldChg chg="addSp delSp modSp mod">
        <pc:chgData name="Sander Bom" userId="7a36a362-d86e-4b76-9c69-1142301f8e19" providerId="ADAL" clId="{1C6CA2E1-9D30-4C50-A418-1048560E3AA1}" dt="2023-04-19T12:08:29.487" v="23" actId="962"/>
        <pc:sldMkLst>
          <pc:docMk/>
          <pc:sldMk cId="1234464040" sldId="263"/>
        </pc:sldMkLst>
        <pc:spChg chg="add del mod">
          <ac:chgData name="Sander Bom" userId="7a36a362-d86e-4b76-9c69-1142301f8e19" providerId="ADAL" clId="{1C6CA2E1-9D30-4C50-A418-1048560E3AA1}" dt="2023-04-19T12:08:27.999" v="21" actId="931"/>
          <ac:spMkLst>
            <pc:docMk/>
            <pc:sldMk cId="1234464040" sldId="263"/>
            <ac:spMk id="18" creationId="{5F971EDA-1735-D2C5-6CEA-D9FFC3A34682}"/>
          </ac:spMkLst>
        </pc:spChg>
        <pc:picChg chg="del">
          <ac:chgData name="Sander Bom" userId="7a36a362-d86e-4b76-9c69-1142301f8e19" providerId="ADAL" clId="{1C6CA2E1-9D30-4C50-A418-1048560E3AA1}" dt="2023-04-19T12:08:21.950" v="20" actId="478"/>
          <ac:picMkLst>
            <pc:docMk/>
            <pc:sldMk cId="1234464040" sldId="263"/>
            <ac:picMk id="16" creationId="{93F98513-D049-5AA5-4B42-CCC892DDD666}"/>
          </ac:picMkLst>
        </pc:picChg>
        <pc:picChg chg="add mod">
          <ac:chgData name="Sander Bom" userId="7a36a362-d86e-4b76-9c69-1142301f8e19" providerId="ADAL" clId="{1C6CA2E1-9D30-4C50-A418-1048560E3AA1}" dt="2023-04-19T12:08:29.487" v="23" actId="962"/>
          <ac:picMkLst>
            <pc:docMk/>
            <pc:sldMk cId="1234464040" sldId="263"/>
            <ac:picMk id="20" creationId="{C37B1F34-8876-1888-09B8-4010E71DA00D}"/>
          </ac:picMkLst>
        </pc:picChg>
      </pc:sldChg>
      <pc:sldChg chg="modSp setBg">
        <pc:chgData name="Sander Bom" userId="7a36a362-d86e-4b76-9c69-1142301f8e19" providerId="ADAL" clId="{1C6CA2E1-9D30-4C50-A418-1048560E3AA1}" dt="2023-04-19T12:08:02.271" v="16"/>
        <pc:sldMkLst>
          <pc:docMk/>
          <pc:sldMk cId="1556972060" sldId="264"/>
        </pc:sldMkLst>
        <pc:spChg chg="mod">
          <ac:chgData name="Sander Bom" userId="7a36a362-d86e-4b76-9c69-1142301f8e19" providerId="ADAL" clId="{1C6CA2E1-9D30-4C50-A418-1048560E3AA1}" dt="2023-04-19T12:07:57.452" v="15"/>
          <ac:spMkLst>
            <pc:docMk/>
            <pc:sldMk cId="1556972060" sldId="264"/>
            <ac:spMk id="2" creationId="{14587405-442C-07BB-135D-8E08788D39A0}"/>
          </ac:spMkLst>
        </pc:spChg>
        <pc:spChg chg="mod">
          <ac:chgData name="Sander Bom" userId="7a36a362-d86e-4b76-9c69-1142301f8e19" providerId="ADAL" clId="{1C6CA2E1-9D30-4C50-A418-1048560E3AA1}" dt="2023-04-19T12:08:02.271" v="16"/>
          <ac:spMkLst>
            <pc:docMk/>
            <pc:sldMk cId="1556972060" sldId="264"/>
            <ac:spMk id="3" creationId="{9167C7C7-8E65-D4F0-5ED8-F39A8EB92255}"/>
          </ac:spMkLst>
        </pc:spChg>
      </pc:sldChg>
      <pc:sldChg chg="setBg">
        <pc:chgData name="Sander Bom" userId="7a36a362-d86e-4b76-9c69-1142301f8e19" providerId="ADAL" clId="{1C6CA2E1-9D30-4C50-A418-1048560E3AA1}" dt="2023-04-19T12:10:08.255" v="27"/>
        <pc:sldMkLst>
          <pc:docMk/>
          <pc:sldMk cId="1806842874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" name="Tijdelijke aanduiding voor afbeelding 23" descr="Afbeelding met overdekt&#10;&#10;Automatisch gegenereerde beschrijving">
            <a:extLst>
              <a:ext uri="{FF2B5EF4-FFF2-40B4-BE49-F238E27FC236}">
                <a16:creationId xmlns:a16="http://schemas.microsoft.com/office/drawing/2014/main" id="{A04B5502-009E-074F-7091-94E8D9EEB17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5695" t="6" r="27627" b="-6"/>
          <a:stretch/>
        </p:blipFill>
        <p:spPr>
          <a:xfrm>
            <a:off x="911225" y="2205039"/>
            <a:ext cx="3744575" cy="3744046"/>
          </a:xfrm>
        </p:spPr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" name="Tijdelijke aanduiding voor afbeelding 19" descr="Afbeelding met hemel, buitenshuis, water, dag&#10;&#10;Automatisch gegenereerde beschrijving">
            <a:extLst>
              <a:ext uri="{FF2B5EF4-FFF2-40B4-BE49-F238E27FC236}">
                <a16:creationId xmlns:a16="http://schemas.microsoft.com/office/drawing/2014/main" id="{2C0A3825-B77C-ADF7-CA46-4EAD4AFD184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41572" t="41800" b="228"/>
          <a:stretch/>
        </p:blipFill>
        <p:spPr>
          <a:xfrm>
            <a:off x="911224" y="2205039"/>
            <a:ext cx="5990400" cy="3744046"/>
          </a:xfrm>
        </p:spPr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</a:t>
            </a:r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afbeelding 15" descr="Afbeelding met tekst, hemel, weg, auto&#10;&#10;Automatisch gegenereerde beschrijving">
            <a:extLst>
              <a:ext uri="{FF2B5EF4-FFF2-40B4-BE49-F238E27FC236}">
                <a16:creationId xmlns:a16="http://schemas.microsoft.com/office/drawing/2014/main" id="{72DF5C6F-A5E6-524C-1320-D7B65234081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6653" r="16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" name="Tijdelijke aanduiding voor afbeelding 19" descr="Afbeelding met persoon, auto&#10;&#10;Automatisch gegenereerde beschrijving">
            <a:extLst>
              <a:ext uri="{FF2B5EF4-FFF2-40B4-BE49-F238E27FC236}">
                <a16:creationId xmlns:a16="http://schemas.microsoft.com/office/drawing/2014/main" id="{C37B1F34-8876-1888-09B8-4010E71DA00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032" b="10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Props1.xml><?xml version="1.0" encoding="utf-8"?>
<ds:datastoreItem xmlns:ds="http://schemas.openxmlformats.org/officeDocument/2006/customXml" ds:itemID="{09355CEC-3A85-442F-B14B-897CFEE72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5F1F98-AFA2-4AC0-833C-3515D1D8FB24}">
  <ds:schemaRefs>
    <ds:schemaRef ds:uri="http://purl.org/dc/terms/"/>
    <ds:schemaRef ds:uri="2682e648-6f9c-44a9-ac43-4b18319c7be2"/>
    <ds:schemaRef ds:uri="http://schemas.microsoft.com/office/2006/documentManagement/types"/>
    <ds:schemaRef ds:uri="http://schemas.microsoft.com/office/infopath/2007/PartnerControls"/>
    <ds:schemaRef ds:uri="180b9452-2d20-4d6f-a85d-32df845ce285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1274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41</cp:revision>
  <dcterms:created xsi:type="dcterms:W3CDTF">2023-03-16T09:05:02Z</dcterms:created>
  <dcterms:modified xsi:type="dcterms:W3CDTF">2023-04-19T12:10:45Z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