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4A182F-2D08-4B56-8504-DD40AF1B41A6}" v="76" dt="2023-04-25T09:34:14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21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2B4A182F-2D08-4B56-8504-DD40AF1B41A6}"/>
    <pc:docChg chg="custSel addSld delSld modSld">
      <pc:chgData name="Sander Bom" userId="7a36a362-d86e-4b76-9c69-1142301f8e19" providerId="ADAL" clId="{2B4A182F-2D08-4B56-8504-DD40AF1B41A6}" dt="2023-04-25T09:34:16.831" v="81" actId="27614"/>
      <pc:docMkLst>
        <pc:docMk/>
      </pc:docMkLst>
      <pc:sldChg chg="setBg">
        <pc:chgData name="Sander Bom" userId="7a36a362-d86e-4b76-9c69-1142301f8e19" providerId="ADAL" clId="{2B4A182F-2D08-4B56-8504-DD40AF1B41A6}" dt="2023-04-25T09:31:34.037" v="64"/>
        <pc:sldMkLst>
          <pc:docMk/>
          <pc:sldMk cId="4045529081" sldId="257"/>
        </pc:sldMkLst>
      </pc:sldChg>
      <pc:sldChg chg="modSp setBg">
        <pc:chgData name="Sander Bom" userId="7a36a362-d86e-4b76-9c69-1142301f8e19" providerId="ADAL" clId="{2B4A182F-2D08-4B56-8504-DD40AF1B41A6}" dt="2023-04-25T09:31:58.093" v="69"/>
        <pc:sldMkLst>
          <pc:docMk/>
          <pc:sldMk cId="2566714165" sldId="258"/>
        </pc:sldMkLst>
        <pc:spChg chg="mod">
          <ac:chgData name="Sander Bom" userId="7a36a362-d86e-4b76-9c69-1142301f8e19" providerId="ADAL" clId="{2B4A182F-2D08-4B56-8504-DD40AF1B41A6}" dt="2023-04-20T07:19:44.885" v="17"/>
          <ac:spMkLst>
            <pc:docMk/>
            <pc:sldMk cId="2566714165" sldId="258"/>
            <ac:spMk id="2" creationId="{8E3D5AEB-214D-C77F-CB20-6CF9774322F2}"/>
          </ac:spMkLst>
        </pc:spChg>
        <pc:spChg chg="mod">
          <ac:chgData name="Sander Bom" userId="7a36a362-d86e-4b76-9c69-1142301f8e19" providerId="ADAL" clId="{2B4A182F-2D08-4B56-8504-DD40AF1B41A6}" dt="2023-04-20T07:19:42.791" v="16"/>
          <ac:spMkLst>
            <pc:docMk/>
            <pc:sldMk cId="2566714165" sldId="258"/>
            <ac:spMk id="3" creationId="{9CACEE18-4417-9052-9360-27819ABABD30}"/>
          </ac:spMkLst>
        </pc:spChg>
      </pc:sldChg>
      <pc:sldChg chg="addSp delSp modSp mod">
        <pc:chgData name="Sander Bom" userId="7a36a362-d86e-4b76-9c69-1142301f8e19" providerId="ADAL" clId="{2B4A182F-2D08-4B56-8504-DD40AF1B41A6}" dt="2023-04-25T09:31:53.122" v="67" actId="27614"/>
        <pc:sldMkLst>
          <pc:docMk/>
          <pc:sldMk cId="2369798449" sldId="260"/>
        </pc:sldMkLst>
        <pc:spChg chg="add del mod">
          <ac:chgData name="Sander Bom" userId="7a36a362-d86e-4b76-9c69-1142301f8e19" providerId="ADAL" clId="{2B4A182F-2D08-4B56-8504-DD40AF1B41A6}" dt="2023-04-20T07:20:41.002" v="25" actId="931"/>
          <ac:spMkLst>
            <pc:docMk/>
            <pc:sldMk cId="2369798449" sldId="260"/>
            <ac:spMk id="5" creationId="{7325F0BA-B700-B298-2960-04104B766CAA}"/>
          </ac:spMkLst>
        </pc:spChg>
        <pc:spChg chg="add del mod">
          <ac:chgData name="Sander Bom" userId="7a36a362-d86e-4b76-9c69-1142301f8e19" providerId="ADAL" clId="{2B4A182F-2D08-4B56-8504-DD40AF1B41A6}" dt="2023-04-25T09:31:47.644" v="66" actId="931"/>
          <ac:spMkLst>
            <pc:docMk/>
            <pc:sldMk cId="2369798449" sldId="260"/>
            <ac:spMk id="5" creationId="{95C0A226-1AC5-ACBB-1DA1-535C3A125729}"/>
          </ac:spMkLst>
        </pc:spChg>
        <pc:picChg chg="add del mod">
          <ac:chgData name="Sander Bom" userId="7a36a362-d86e-4b76-9c69-1142301f8e19" providerId="ADAL" clId="{2B4A182F-2D08-4B56-8504-DD40AF1B41A6}" dt="2023-04-25T09:31:43.850" v="65" actId="478"/>
          <ac:picMkLst>
            <pc:docMk/>
            <pc:sldMk cId="2369798449" sldId="260"/>
            <ac:picMk id="7" creationId="{99C96739-97FC-576F-0FC3-C8516866B520}"/>
          </ac:picMkLst>
        </pc:picChg>
        <pc:picChg chg="add mod">
          <ac:chgData name="Sander Bom" userId="7a36a362-d86e-4b76-9c69-1142301f8e19" providerId="ADAL" clId="{2B4A182F-2D08-4B56-8504-DD40AF1B41A6}" dt="2023-04-25T09:31:53.122" v="67" actId="27614"/>
          <ac:picMkLst>
            <pc:docMk/>
            <pc:sldMk cId="2369798449" sldId="260"/>
            <ac:picMk id="8" creationId="{0C98018A-8B49-FBC3-4D5D-CC4976DEEA0D}"/>
          </ac:picMkLst>
        </pc:picChg>
        <pc:picChg chg="del">
          <ac:chgData name="Sander Bom" userId="7a36a362-d86e-4b76-9c69-1142301f8e19" providerId="ADAL" clId="{2B4A182F-2D08-4B56-8504-DD40AF1B41A6}" dt="2023-04-20T07:20:36.016" v="24" actId="478"/>
          <ac:picMkLst>
            <pc:docMk/>
            <pc:sldMk cId="2369798449" sldId="260"/>
            <ac:picMk id="8" creationId="{C2E51D30-0ABA-793F-D315-28461A302B61}"/>
          </ac:picMkLst>
        </pc:picChg>
      </pc:sldChg>
      <pc:sldChg chg="addSp delSp modSp mod">
        <pc:chgData name="Sander Bom" userId="7a36a362-d86e-4b76-9c69-1142301f8e19" providerId="ADAL" clId="{2B4A182F-2D08-4B56-8504-DD40AF1B41A6}" dt="2023-04-20T07:22:01.707" v="38" actId="18131"/>
        <pc:sldMkLst>
          <pc:docMk/>
          <pc:sldMk cId="2393482967" sldId="261"/>
        </pc:sldMkLst>
        <pc:spChg chg="add del mod">
          <ac:chgData name="Sander Bom" userId="7a36a362-d86e-4b76-9c69-1142301f8e19" providerId="ADAL" clId="{2B4A182F-2D08-4B56-8504-DD40AF1B41A6}" dt="2023-04-20T07:20:54.210" v="28" actId="931"/>
          <ac:spMkLst>
            <pc:docMk/>
            <pc:sldMk cId="2393482967" sldId="261"/>
            <ac:spMk id="5" creationId="{18EE014A-CAC0-7282-0F0A-E10708B5E7D4}"/>
          </ac:spMkLst>
        </pc:spChg>
        <pc:spChg chg="add del mod">
          <ac:chgData name="Sander Bom" userId="7a36a362-d86e-4b76-9c69-1142301f8e19" providerId="ADAL" clId="{2B4A182F-2D08-4B56-8504-DD40AF1B41A6}" dt="2023-04-20T07:21:15.002" v="31" actId="931"/>
          <ac:spMkLst>
            <pc:docMk/>
            <pc:sldMk cId="2393482967" sldId="261"/>
            <ac:spMk id="10" creationId="{4BF37A32-86E9-43FE-9C87-B3A022D84475}"/>
          </ac:spMkLst>
        </pc:spChg>
        <pc:spChg chg="add del mod">
          <ac:chgData name="Sander Bom" userId="7a36a362-d86e-4b76-9c69-1142301f8e19" providerId="ADAL" clId="{2B4A182F-2D08-4B56-8504-DD40AF1B41A6}" dt="2023-04-20T07:21:24.840" v="33" actId="931"/>
          <ac:spMkLst>
            <pc:docMk/>
            <pc:sldMk cId="2393482967" sldId="261"/>
            <ac:spMk id="14" creationId="{5A192418-47B1-9499-74BE-222F78A0929A}"/>
          </ac:spMkLst>
        </pc:spChg>
        <pc:picChg chg="add del mod">
          <ac:chgData name="Sander Bom" userId="7a36a362-d86e-4b76-9c69-1142301f8e19" providerId="ADAL" clId="{2B4A182F-2D08-4B56-8504-DD40AF1B41A6}" dt="2023-04-20T07:21:03.435" v="30" actId="478"/>
          <ac:picMkLst>
            <pc:docMk/>
            <pc:sldMk cId="2393482967" sldId="261"/>
            <ac:picMk id="7" creationId="{C69080E4-1C26-7872-47D4-F6D6E3FF179A}"/>
          </ac:picMkLst>
        </pc:picChg>
        <pc:picChg chg="del">
          <ac:chgData name="Sander Bom" userId="7a36a362-d86e-4b76-9c69-1142301f8e19" providerId="ADAL" clId="{2B4A182F-2D08-4B56-8504-DD40AF1B41A6}" dt="2023-04-20T07:20:46.995" v="27" actId="478"/>
          <ac:picMkLst>
            <pc:docMk/>
            <pc:sldMk cId="2393482967" sldId="261"/>
            <ac:picMk id="8" creationId="{420BD632-01B3-6A64-FE86-916C1D77675E}"/>
          </ac:picMkLst>
        </pc:picChg>
        <pc:picChg chg="add del mod">
          <ac:chgData name="Sander Bom" userId="7a36a362-d86e-4b76-9c69-1142301f8e19" providerId="ADAL" clId="{2B4A182F-2D08-4B56-8504-DD40AF1B41A6}" dt="2023-04-20T07:21:18.133" v="32" actId="478"/>
          <ac:picMkLst>
            <pc:docMk/>
            <pc:sldMk cId="2393482967" sldId="261"/>
            <ac:picMk id="12" creationId="{B553B375-30FF-B9F2-6746-D5BA88BEADEA}"/>
          </ac:picMkLst>
        </pc:picChg>
        <pc:picChg chg="add mod modCrop">
          <ac:chgData name="Sander Bom" userId="7a36a362-d86e-4b76-9c69-1142301f8e19" providerId="ADAL" clId="{2B4A182F-2D08-4B56-8504-DD40AF1B41A6}" dt="2023-04-20T07:22:01.707" v="38" actId="18131"/>
          <ac:picMkLst>
            <pc:docMk/>
            <pc:sldMk cId="2393482967" sldId="261"/>
            <ac:picMk id="16" creationId="{28D955DF-7900-ED25-D451-3A6B6C75754C}"/>
          </ac:picMkLst>
        </pc:picChg>
      </pc:sldChg>
      <pc:sldChg chg="addSp delSp modSp mod">
        <pc:chgData name="Sander Bom" userId="7a36a362-d86e-4b76-9c69-1142301f8e19" providerId="ADAL" clId="{2B4A182F-2D08-4B56-8504-DD40AF1B41A6}" dt="2023-04-25T09:33:36.918" v="78" actId="27614"/>
        <pc:sldMkLst>
          <pc:docMk/>
          <pc:sldMk cId="2272208669" sldId="262"/>
        </pc:sldMkLst>
        <pc:spChg chg="add del mod">
          <ac:chgData name="Sander Bom" userId="7a36a362-d86e-4b76-9c69-1142301f8e19" providerId="ADAL" clId="{2B4A182F-2D08-4B56-8504-DD40AF1B41A6}" dt="2023-04-20T07:22:15.754" v="40" actId="931"/>
          <ac:spMkLst>
            <pc:docMk/>
            <pc:sldMk cId="2272208669" sldId="262"/>
            <ac:spMk id="5" creationId="{DF33DF70-EC80-F3DB-6E89-E92F28826F30}"/>
          </ac:spMkLst>
        </pc:spChg>
        <pc:spChg chg="add del mod">
          <ac:chgData name="Sander Bom" userId="7a36a362-d86e-4b76-9c69-1142301f8e19" providerId="ADAL" clId="{2B4A182F-2D08-4B56-8504-DD40AF1B41A6}" dt="2023-04-25T09:33:31.612" v="77" actId="931"/>
          <ac:spMkLst>
            <pc:docMk/>
            <pc:sldMk cId="2272208669" sldId="262"/>
            <ac:spMk id="5" creationId="{EE6210BC-FAA9-87F0-8EA9-4CAD2525FF5C}"/>
          </ac:spMkLst>
        </pc:spChg>
        <pc:picChg chg="add del mod">
          <ac:chgData name="Sander Bom" userId="7a36a362-d86e-4b76-9c69-1142301f8e19" providerId="ADAL" clId="{2B4A182F-2D08-4B56-8504-DD40AF1B41A6}" dt="2023-04-25T09:33:28.036" v="76" actId="478"/>
          <ac:picMkLst>
            <pc:docMk/>
            <pc:sldMk cId="2272208669" sldId="262"/>
            <ac:picMk id="7" creationId="{B050BD3C-0F37-545F-775B-3B9F07C26874}"/>
          </ac:picMkLst>
        </pc:picChg>
        <pc:picChg chg="add mod">
          <ac:chgData name="Sander Bom" userId="7a36a362-d86e-4b76-9c69-1142301f8e19" providerId="ADAL" clId="{2B4A182F-2D08-4B56-8504-DD40AF1B41A6}" dt="2023-04-25T09:33:36.918" v="78" actId="27614"/>
          <ac:picMkLst>
            <pc:docMk/>
            <pc:sldMk cId="2272208669" sldId="262"/>
            <ac:picMk id="8" creationId="{0AE76F07-DA54-8ACA-666D-9276DA91B8B5}"/>
          </ac:picMkLst>
        </pc:picChg>
        <pc:picChg chg="del">
          <ac:chgData name="Sander Bom" userId="7a36a362-d86e-4b76-9c69-1142301f8e19" providerId="ADAL" clId="{2B4A182F-2D08-4B56-8504-DD40AF1B41A6}" dt="2023-04-20T07:22:09.041" v="39" actId="478"/>
          <ac:picMkLst>
            <pc:docMk/>
            <pc:sldMk cId="2272208669" sldId="262"/>
            <ac:picMk id="8" creationId="{8EDD06DC-CA12-E10D-D000-26FE8B96E7FB}"/>
          </ac:picMkLst>
        </pc:picChg>
      </pc:sldChg>
      <pc:sldChg chg="addSp delSp modSp mod">
        <pc:chgData name="Sander Bom" userId="7a36a362-d86e-4b76-9c69-1142301f8e19" providerId="ADAL" clId="{2B4A182F-2D08-4B56-8504-DD40AF1B41A6}" dt="2023-04-25T09:34:16.831" v="81" actId="27614"/>
        <pc:sldMkLst>
          <pc:docMk/>
          <pc:sldMk cId="1234464040" sldId="263"/>
        </pc:sldMkLst>
        <pc:spChg chg="add del mod">
          <ac:chgData name="Sander Bom" userId="7a36a362-d86e-4b76-9c69-1142301f8e19" providerId="ADAL" clId="{2B4A182F-2D08-4B56-8504-DD40AF1B41A6}" dt="2023-04-20T07:22:54.435" v="44" actId="931"/>
          <ac:spMkLst>
            <pc:docMk/>
            <pc:sldMk cId="1234464040" sldId="263"/>
            <ac:spMk id="5" creationId="{32C622CD-9096-0D37-09C7-A6B11D31B745}"/>
          </ac:spMkLst>
        </pc:spChg>
        <pc:spChg chg="add del mod">
          <ac:chgData name="Sander Bom" userId="7a36a362-d86e-4b76-9c69-1142301f8e19" providerId="ADAL" clId="{2B4A182F-2D08-4B56-8504-DD40AF1B41A6}" dt="2023-04-25T09:34:14.797" v="80" actId="931"/>
          <ac:spMkLst>
            <pc:docMk/>
            <pc:sldMk cId="1234464040" sldId="263"/>
            <ac:spMk id="5" creationId="{79068CEC-5D32-895C-68EA-8D59975E9004}"/>
          </ac:spMkLst>
        </pc:spChg>
        <pc:picChg chg="del mod">
          <ac:chgData name="Sander Bom" userId="7a36a362-d86e-4b76-9c69-1142301f8e19" providerId="ADAL" clId="{2B4A182F-2D08-4B56-8504-DD40AF1B41A6}" dt="2023-04-20T07:22:21.325" v="43" actId="478"/>
          <ac:picMkLst>
            <pc:docMk/>
            <pc:sldMk cId="1234464040" sldId="263"/>
            <ac:picMk id="7" creationId="{1D12CB38-3B92-AF8E-5FCD-01A42E601062}"/>
          </ac:picMkLst>
        </pc:picChg>
        <pc:picChg chg="add mod">
          <ac:chgData name="Sander Bom" userId="7a36a362-d86e-4b76-9c69-1142301f8e19" providerId="ADAL" clId="{2B4A182F-2D08-4B56-8504-DD40AF1B41A6}" dt="2023-04-25T09:34:16.831" v="81" actId="27614"/>
          <ac:picMkLst>
            <pc:docMk/>
            <pc:sldMk cId="1234464040" sldId="263"/>
            <ac:picMk id="7" creationId="{9B2AC763-B0F8-D6C3-1D03-EDF7CF9B6948}"/>
          </ac:picMkLst>
        </pc:picChg>
        <pc:picChg chg="add del mod modCrop">
          <ac:chgData name="Sander Bom" userId="7a36a362-d86e-4b76-9c69-1142301f8e19" providerId="ADAL" clId="{2B4A182F-2D08-4B56-8504-DD40AF1B41A6}" dt="2023-04-25T09:34:11.628" v="79" actId="478"/>
          <ac:picMkLst>
            <pc:docMk/>
            <pc:sldMk cId="1234464040" sldId="263"/>
            <ac:picMk id="8" creationId="{EAD74293-CC1C-9180-6099-9E28644CBE10}"/>
          </ac:picMkLst>
        </pc:picChg>
      </pc:sldChg>
      <pc:sldChg chg="modSp setBg">
        <pc:chgData name="Sander Bom" userId="7a36a362-d86e-4b76-9c69-1142301f8e19" providerId="ADAL" clId="{2B4A182F-2D08-4B56-8504-DD40AF1B41A6}" dt="2023-04-25T09:32:10.624" v="71"/>
        <pc:sldMkLst>
          <pc:docMk/>
          <pc:sldMk cId="1556972060" sldId="264"/>
        </pc:sldMkLst>
        <pc:spChg chg="mod">
          <ac:chgData name="Sander Bom" userId="7a36a362-d86e-4b76-9c69-1142301f8e19" providerId="ADAL" clId="{2B4A182F-2D08-4B56-8504-DD40AF1B41A6}" dt="2023-04-20T07:20:09.851" v="20"/>
          <ac:spMkLst>
            <pc:docMk/>
            <pc:sldMk cId="1556972060" sldId="264"/>
            <ac:spMk id="2" creationId="{14587405-442C-07BB-135D-8E08788D39A0}"/>
          </ac:spMkLst>
        </pc:spChg>
        <pc:spChg chg="mod">
          <ac:chgData name="Sander Bom" userId="7a36a362-d86e-4b76-9c69-1142301f8e19" providerId="ADAL" clId="{2B4A182F-2D08-4B56-8504-DD40AF1B41A6}" dt="2023-04-20T07:20:12.148" v="21"/>
          <ac:spMkLst>
            <pc:docMk/>
            <pc:sldMk cId="1556972060" sldId="264"/>
            <ac:spMk id="3" creationId="{9167C7C7-8E65-D4F0-5ED8-F39A8EB92255}"/>
          </ac:spMkLst>
        </pc:spChg>
      </pc:sldChg>
      <pc:sldChg chg="setBg">
        <pc:chgData name="Sander Bom" userId="7a36a362-d86e-4b76-9c69-1142301f8e19" providerId="ADAL" clId="{2B4A182F-2D08-4B56-8504-DD40AF1B41A6}" dt="2023-04-25T09:32:26.330" v="75"/>
        <pc:sldMkLst>
          <pc:docMk/>
          <pc:sldMk cId="1806842874" sldId="265"/>
        </pc:sldMkLst>
      </pc:sldChg>
      <pc:sldChg chg="new del setBg">
        <pc:chgData name="Sander Bom" userId="7a36a362-d86e-4b76-9c69-1142301f8e19" providerId="ADAL" clId="{2B4A182F-2D08-4B56-8504-DD40AF1B41A6}" dt="2023-04-20T07:24:28.885" v="58" actId="47"/>
        <pc:sldMkLst>
          <pc:docMk/>
          <pc:sldMk cId="154510753" sldId="266"/>
        </pc:sldMkLst>
      </pc:sldChg>
      <pc:sldChg chg="new del">
        <pc:chgData name="Sander Bom" userId="7a36a362-d86e-4b76-9c69-1142301f8e19" providerId="ADAL" clId="{2B4A182F-2D08-4B56-8504-DD40AF1B41A6}" dt="2023-04-20T07:23:58.377" v="51" actId="47"/>
        <pc:sldMkLst>
          <pc:docMk/>
          <pc:sldMk cId="3968412579" sldId="26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25-4-2023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persoon, staan&#10;&#10;Automatisch gegenereerde beschrijving">
            <a:extLst>
              <a:ext uri="{FF2B5EF4-FFF2-40B4-BE49-F238E27FC236}">
                <a16:creationId xmlns:a16="http://schemas.microsoft.com/office/drawing/2014/main" id="{0C98018A-8B49-FBC3-4D5D-CC4976DEEA0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14" b="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" name="Tijdelijke aanduiding voor afbeelding 15" descr="Afbeelding met tekst, persoon, molenaar&#10;&#10;Automatisch gegenereerde beschrijving">
            <a:extLst>
              <a:ext uri="{FF2B5EF4-FFF2-40B4-BE49-F238E27FC236}">
                <a16:creationId xmlns:a16="http://schemas.microsoft.com/office/drawing/2014/main" id="{28D955DF-7900-ED25-D451-3A6B6C75754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1667" b="15006"/>
          <a:stretch/>
        </p:blipFill>
        <p:spPr>
          <a:xfrm>
            <a:off x="911224" y="2205039"/>
            <a:ext cx="5990400" cy="3744046"/>
          </a:xfrm>
        </p:spPr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persoon&#10;&#10;Automatisch gegenereerde beschrijving">
            <a:extLst>
              <a:ext uri="{FF2B5EF4-FFF2-40B4-BE49-F238E27FC236}">
                <a16:creationId xmlns:a16="http://schemas.microsoft.com/office/drawing/2014/main" id="{0AE76F07-DA54-8ACA-666D-9276DA91B8B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14" b="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6" descr="Afbeelding met persoon, staan&#10;&#10;Automatisch gegenereerde beschrijving">
            <a:extLst>
              <a:ext uri="{FF2B5EF4-FFF2-40B4-BE49-F238E27FC236}">
                <a16:creationId xmlns:a16="http://schemas.microsoft.com/office/drawing/2014/main" id="{9B2AC763-B0F8-D6C3-1D03-EDF7CF9B694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5F1F98-AFA2-4AC0-833C-3515D1D8FB24}">
  <ds:schemaRefs>
    <ds:schemaRef ds:uri="http://schemas.microsoft.com/office/2006/documentManagement/types"/>
    <ds:schemaRef ds:uri="http://schemas.microsoft.com/office/infopath/2007/PartnerControls"/>
    <ds:schemaRef ds:uri="180b9452-2d20-4d6f-a85d-32df845ce285"/>
    <ds:schemaRef ds:uri="http://purl.org/dc/elements/1.1/"/>
    <ds:schemaRef ds:uri="http://schemas.microsoft.com/office/2006/metadata/properties"/>
    <ds:schemaRef ds:uri="http://purl.org/dc/terms/"/>
    <ds:schemaRef ds:uri="2682e648-6f9c-44a9-ac43-4b18319c7be2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1302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39</cp:revision>
  <dcterms:created xsi:type="dcterms:W3CDTF">2023-03-16T09:05:02Z</dcterms:created>
  <dcterms:modified xsi:type="dcterms:W3CDTF">2023-04-25T09:34:20Z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