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4"/>
    <p:sldMasterId id="2147483733" r:id="rId5"/>
    <p:sldMasterId id="2147483748" r:id="rId6"/>
    <p:sldMasterId id="2147483742" r:id="rId7"/>
    <p:sldMasterId id="2147483727" r:id="rId8"/>
    <p:sldMasterId id="2147483718" r:id="rId9"/>
    <p:sldMasterId id="2147483704" r:id="rId10"/>
    <p:sldMasterId id="2147483702" r:id="rId11"/>
    <p:sldMasterId id="2147483755" r:id="rId12"/>
  </p:sldMasterIdLst>
  <p:notesMasterIdLst>
    <p:notesMasterId r:id="rId22"/>
  </p:notesMasterIdLst>
  <p:sldIdLst>
    <p:sldId id="256" r:id="rId13"/>
    <p:sldId id="257" r:id="rId14"/>
    <p:sldId id="260" r:id="rId15"/>
    <p:sldId id="258" r:id="rId16"/>
    <p:sldId id="261" r:id="rId17"/>
    <p:sldId id="264" r:id="rId18"/>
    <p:sldId id="262" r:id="rId19"/>
    <p:sldId id="263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734A9-33AC-4ADA-85F7-09DE717ED94A}" v="12" dt="2023-04-19T10:43:12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6327"/>
  </p:normalViewPr>
  <p:slideViewPr>
    <p:cSldViewPr snapToGrid="0" showGuides="1">
      <p:cViewPr varScale="1">
        <p:scale>
          <a:sx n="82" d="100"/>
          <a:sy n="82" d="100"/>
        </p:scale>
        <p:origin x="33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er Bom" userId="7a36a362-d86e-4b76-9c69-1142301f8e19" providerId="ADAL" clId="{CD7734A9-33AC-4ADA-85F7-09DE717ED94A}"/>
    <pc:docChg chg="custSel modSld">
      <pc:chgData name="Sander Bom" userId="7a36a362-d86e-4b76-9c69-1142301f8e19" providerId="ADAL" clId="{CD7734A9-33AC-4ADA-85F7-09DE717ED94A}" dt="2023-04-19T10:43:12.688" v="20"/>
      <pc:docMkLst>
        <pc:docMk/>
      </pc:docMkLst>
      <pc:sldChg chg="setBg">
        <pc:chgData name="Sander Bom" userId="7a36a362-d86e-4b76-9c69-1142301f8e19" providerId="ADAL" clId="{CD7734A9-33AC-4ADA-85F7-09DE717ED94A}" dt="2023-04-19T10:41:49.978" v="1"/>
        <pc:sldMkLst>
          <pc:docMk/>
          <pc:sldMk cId="4045529081" sldId="257"/>
        </pc:sldMkLst>
      </pc:sldChg>
      <pc:sldChg chg="setBg">
        <pc:chgData name="Sander Bom" userId="7a36a362-d86e-4b76-9c69-1142301f8e19" providerId="ADAL" clId="{CD7734A9-33AC-4ADA-85F7-09DE717ED94A}" dt="2023-04-19T10:42:05.985" v="6"/>
        <pc:sldMkLst>
          <pc:docMk/>
          <pc:sldMk cId="2566714165" sldId="258"/>
        </pc:sldMkLst>
      </pc:sldChg>
      <pc:sldChg chg="addSp delSp modSp mod">
        <pc:chgData name="Sander Bom" userId="7a36a362-d86e-4b76-9c69-1142301f8e19" providerId="ADAL" clId="{CD7734A9-33AC-4ADA-85F7-09DE717ED94A}" dt="2023-04-19T10:41:57.852" v="4" actId="27614"/>
        <pc:sldMkLst>
          <pc:docMk/>
          <pc:sldMk cId="2369798449" sldId="260"/>
        </pc:sldMkLst>
        <pc:spChg chg="add del mod">
          <ac:chgData name="Sander Bom" userId="7a36a362-d86e-4b76-9c69-1142301f8e19" providerId="ADAL" clId="{CD7734A9-33AC-4ADA-85F7-09DE717ED94A}" dt="2023-04-19T10:41:56.407" v="3" actId="931"/>
          <ac:spMkLst>
            <pc:docMk/>
            <pc:sldMk cId="2369798449" sldId="260"/>
            <ac:spMk id="10" creationId="{177FBE70-49C8-7BD6-3ECD-3059C40B97BA}"/>
          </ac:spMkLst>
        </pc:spChg>
        <pc:picChg chg="del">
          <ac:chgData name="Sander Bom" userId="7a36a362-d86e-4b76-9c69-1142301f8e19" providerId="ADAL" clId="{CD7734A9-33AC-4ADA-85F7-09DE717ED94A}" dt="2023-04-19T10:41:54.055" v="2" actId="478"/>
          <ac:picMkLst>
            <pc:docMk/>
            <pc:sldMk cId="2369798449" sldId="260"/>
            <ac:picMk id="7" creationId="{617768A2-4CD3-F562-2BDD-CAF189BD4FF7}"/>
          </ac:picMkLst>
        </pc:picChg>
        <pc:picChg chg="add mod">
          <ac:chgData name="Sander Bom" userId="7a36a362-d86e-4b76-9c69-1142301f8e19" providerId="ADAL" clId="{CD7734A9-33AC-4ADA-85F7-09DE717ED94A}" dt="2023-04-19T10:41:57.852" v="4" actId="27614"/>
          <ac:picMkLst>
            <pc:docMk/>
            <pc:sldMk cId="2369798449" sldId="260"/>
            <ac:picMk id="12" creationId="{49C1F963-E42F-48D6-049F-2104A069B940}"/>
          </ac:picMkLst>
        </pc:picChg>
      </pc:sldChg>
      <pc:sldChg chg="addSp delSp modSp mod">
        <pc:chgData name="Sander Bom" userId="7a36a362-d86e-4b76-9c69-1142301f8e19" providerId="ADAL" clId="{CD7734A9-33AC-4ADA-85F7-09DE717ED94A}" dt="2023-04-19T10:42:17.728" v="9" actId="27614"/>
        <pc:sldMkLst>
          <pc:docMk/>
          <pc:sldMk cId="2393482967" sldId="261"/>
        </pc:sldMkLst>
        <pc:spChg chg="add del mod">
          <ac:chgData name="Sander Bom" userId="7a36a362-d86e-4b76-9c69-1142301f8e19" providerId="ADAL" clId="{CD7734A9-33AC-4ADA-85F7-09DE717ED94A}" dt="2023-04-19T10:42:15.741" v="8" actId="931"/>
          <ac:spMkLst>
            <pc:docMk/>
            <pc:sldMk cId="2393482967" sldId="261"/>
            <ac:spMk id="10" creationId="{6F950FE1-4A4B-A9CC-AE2B-1E1C87BDCFA2}"/>
          </ac:spMkLst>
        </pc:spChg>
        <pc:picChg chg="del">
          <ac:chgData name="Sander Bom" userId="7a36a362-d86e-4b76-9c69-1142301f8e19" providerId="ADAL" clId="{CD7734A9-33AC-4ADA-85F7-09DE717ED94A}" dt="2023-04-19T10:42:10.949" v="7" actId="478"/>
          <ac:picMkLst>
            <pc:docMk/>
            <pc:sldMk cId="2393482967" sldId="261"/>
            <ac:picMk id="7" creationId="{E5B119D1-821C-71A5-6B9E-35FE376D3B19}"/>
          </ac:picMkLst>
        </pc:picChg>
        <pc:picChg chg="add mod">
          <ac:chgData name="Sander Bom" userId="7a36a362-d86e-4b76-9c69-1142301f8e19" providerId="ADAL" clId="{CD7734A9-33AC-4ADA-85F7-09DE717ED94A}" dt="2023-04-19T10:42:17.728" v="9" actId="27614"/>
          <ac:picMkLst>
            <pc:docMk/>
            <pc:sldMk cId="2393482967" sldId="261"/>
            <ac:picMk id="12" creationId="{DB495CCE-C98D-690C-7739-7BA0B1B3E790}"/>
          </ac:picMkLst>
        </pc:picChg>
      </pc:sldChg>
      <pc:sldChg chg="addSp delSp modSp mod">
        <pc:chgData name="Sander Bom" userId="7a36a362-d86e-4b76-9c69-1142301f8e19" providerId="ADAL" clId="{CD7734A9-33AC-4ADA-85F7-09DE717ED94A}" dt="2023-04-19T10:42:53.685" v="14" actId="27614"/>
        <pc:sldMkLst>
          <pc:docMk/>
          <pc:sldMk cId="2272208669" sldId="262"/>
        </pc:sldMkLst>
        <pc:spChg chg="add del mod">
          <ac:chgData name="Sander Bom" userId="7a36a362-d86e-4b76-9c69-1142301f8e19" providerId="ADAL" clId="{CD7734A9-33AC-4ADA-85F7-09DE717ED94A}" dt="2023-04-19T10:42:52.325" v="13" actId="931"/>
          <ac:spMkLst>
            <pc:docMk/>
            <pc:sldMk cId="2272208669" sldId="262"/>
            <ac:spMk id="10" creationId="{4CE0C942-A42F-589F-B978-6704E37B67B0}"/>
          </ac:spMkLst>
        </pc:spChg>
        <pc:picChg chg="del">
          <ac:chgData name="Sander Bom" userId="7a36a362-d86e-4b76-9c69-1142301f8e19" providerId="ADAL" clId="{CD7734A9-33AC-4ADA-85F7-09DE717ED94A}" dt="2023-04-19T10:42:45.563" v="12" actId="478"/>
          <ac:picMkLst>
            <pc:docMk/>
            <pc:sldMk cId="2272208669" sldId="262"/>
            <ac:picMk id="7" creationId="{768D1C68-F287-AB64-29D7-967DC34FCA00}"/>
          </ac:picMkLst>
        </pc:picChg>
        <pc:picChg chg="add mod">
          <ac:chgData name="Sander Bom" userId="7a36a362-d86e-4b76-9c69-1142301f8e19" providerId="ADAL" clId="{CD7734A9-33AC-4ADA-85F7-09DE717ED94A}" dt="2023-04-19T10:42:53.685" v="14" actId="27614"/>
          <ac:picMkLst>
            <pc:docMk/>
            <pc:sldMk cId="2272208669" sldId="262"/>
            <ac:picMk id="12" creationId="{69FA4B2A-B905-DC27-7B58-4E13B0F3FC73}"/>
          </ac:picMkLst>
        </pc:picChg>
      </pc:sldChg>
      <pc:sldChg chg="addSp delSp modSp mod">
        <pc:chgData name="Sander Bom" userId="7a36a362-d86e-4b76-9c69-1142301f8e19" providerId="ADAL" clId="{CD7734A9-33AC-4ADA-85F7-09DE717ED94A}" dt="2023-04-19T10:43:06.133" v="18" actId="962"/>
        <pc:sldMkLst>
          <pc:docMk/>
          <pc:sldMk cId="1234464040" sldId="263"/>
        </pc:sldMkLst>
        <pc:spChg chg="add del mod">
          <ac:chgData name="Sander Bom" userId="7a36a362-d86e-4b76-9c69-1142301f8e19" providerId="ADAL" clId="{CD7734A9-33AC-4ADA-85F7-09DE717ED94A}" dt="2023-04-19T10:43:05.242" v="16" actId="931"/>
          <ac:spMkLst>
            <pc:docMk/>
            <pc:sldMk cId="1234464040" sldId="263"/>
            <ac:spMk id="14" creationId="{A4E42E07-9E24-6D9A-0AB2-95DA056A8B84}"/>
          </ac:spMkLst>
        </pc:spChg>
        <pc:picChg chg="del">
          <ac:chgData name="Sander Bom" userId="7a36a362-d86e-4b76-9c69-1142301f8e19" providerId="ADAL" clId="{CD7734A9-33AC-4ADA-85F7-09DE717ED94A}" dt="2023-04-19T10:42:55.331" v="15" actId="478"/>
          <ac:picMkLst>
            <pc:docMk/>
            <pc:sldMk cId="1234464040" sldId="263"/>
            <ac:picMk id="12" creationId="{2047B1ED-F88A-1260-8761-FDD163A6D20A}"/>
          </ac:picMkLst>
        </pc:picChg>
        <pc:picChg chg="add mod">
          <ac:chgData name="Sander Bom" userId="7a36a362-d86e-4b76-9c69-1142301f8e19" providerId="ADAL" clId="{CD7734A9-33AC-4ADA-85F7-09DE717ED94A}" dt="2023-04-19T10:43:06.133" v="18" actId="962"/>
          <ac:picMkLst>
            <pc:docMk/>
            <pc:sldMk cId="1234464040" sldId="263"/>
            <ac:picMk id="16" creationId="{01AC91B4-F485-2100-1698-17799F7ED6AC}"/>
          </ac:picMkLst>
        </pc:picChg>
      </pc:sldChg>
      <pc:sldChg chg="setBg">
        <pc:chgData name="Sander Bom" userId="7a36a362-d86e-4b76-9c69-1142301f8e19" providerId="ADAL" clId="{CD7734A9-33AC-4ADA-85F7-09DE717ED94A}" dt="2023-04-19T10:42:36.699" v="11"/>
        <pc:sldMkLst>
          <pc:docMk/>
          <pc:sldMk cId="1556972060" sldId="264"/>
        </pc:sldMkLst>
      </pc:sldChg>
      <pc:sldChg chg="setBg">
        <pc:chgData name="Sander Bom" userId="7a36a362-d86e-4b76-9c69-1142301f8e19" providerId="ADAL" clId="{CD7734A9-33AC-4ADA-85F7-09DE717ED94A}" dt="2023-04-19T10:43:12.688" v="20"/>
        <pc:sldMkLst>
          <pc:docMk/>
          <pc:sldMk cId="1806842874" sldId="26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ED-DD41-BF94-781CB5E2315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ED-DD41-BF94-781CB5E2315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ED-DD41-BF94-781CB5E23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644847"/>
        <c:axId val="328224927"/>
      </c:barChart>
      <c:catAx>
        <c:axId val="328644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8224927"/>
        <c:crosses val="autoZero"/>
        <c:auto val="1"/>
        <c:lblAlgn val="ctr"/>
        <c:lblOffset val="100"/>
        <c:noMultiLvlLbl val="0"/>
      </c:catAx>
      <c:valAx>
        <c:axId val="3282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864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D95AB-EDB2-4183-99DD-82ABA26097E7}" type="datetimeFigureOut">
              <a:rPr lang="nl-NL" smtClean="0"/>
              <a:t>19-4-2023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AA436-7F7A-4FE7-BED4-04542F4EC0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00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DF11711-FA67-80B0-CE15-E5D76257F2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32D6190-5175-CE50-C721-0D1760475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08D5916-75B4-72E5-66BD-75D84F57DA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7" name="Tijdelijke aanduiding voor titel 9">
            <a:extLst>
              <a:ext uri="{FF2B5EF4-FFF2-40B4-BE49-F238E27FC236}">
                <a16:creationId xmlns:a16="http://schemas.microsoft.com/office/drawing/2014/main" id="{DE10D6B5-22F5-77B8-DE6F-5EF243C6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2D199BF-461F-4172-DB4F-45F147C7F3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3" name="Afbeelding 2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90B3CB9-4BE7-E18B-A37B-249A8A28BC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2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47D2B0E4-B96D-0AC4-374A-7A8C97EBDA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5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CBE86219-0C02-1BBD-FCB1-F5C041164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D18F78D-DF03-E882-3BCC-F4E0D16EC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E801FA5-2CB4-B6A6-EA0A-ED6C05593E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BC52A761-D4C7-3011-EB79-E84C7F4F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7C72E92E-A5DD-0BB4-9C32-E56784D638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3B59B17-CD79-637B-2546-0110EDE9B9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8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DF11711-FA67-80B0-CE15-E5D76257F2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2D758A6-E41A-89C3-AAE1-88BFA5BB43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08D5916-75B4-72E5-66BD-75D84F57DA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7" name="Tijdelijke aanduiding voor titel 9">
            <a:extLst>
              <a:ext uri="{FF2B5EF4-FFF2-40B4-BE49-F238E27FC236}">
                <a16:creationId xmlns:a16="http://schemas.microsoft.com/office/drawing/2014/main" id="{DE10D6B5-22F5-77B8-DE6F-5EF243C6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2D199BF-461F-4172-DB4F-45F147C7F3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3" name="Afbeelding 2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90B3CB9-4BE7-E18B-A37B-249A8A28BC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6E24CB7-4261-4158-3779-3BED0B600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EDCB0B4-BF2E-72BC-41CB-AE49AA014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E8A610A-EFED-2E0D-3799-DC990F5FAC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7" name="Tijdelijke aanduiding voor titel 9">
            <a:extLst>
              <a:ext uri="{FF2B5EF4-FFF2-40B4-BE49-F238E27FC236}">
                <a16:creationId xmlns:a16="http://schemas.microsoft.com/office/drawing/2014/main" id="{383CF2BB-C6E7-E723-83FA-42BFB2A1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DDFA567C-30F5-E4D3-46DB-3C74C90D1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3" name="Afbeelding 2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E5F98598-67B3-70F3-35F0-1E794BA4F2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7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0A3305B-6674-8E88-4884-4E10C4CC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8" y="-1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E349B48-D8C5-3CE7-11FC-A758036BB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FA993D-C5F2-38EC-3CD2-0B7F39E8B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2B6FBB24-16C9-7D0C-8985-2547556D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20CD21-DD9F-46D6-F315-707070D28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D27C03D9-F93F-CFEF-58BC-346AFF042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31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D4E7FA8-51A4-1B1C-6FB0-DB2D1E23F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603F817-DB2E-4533-6AD9-4659B1B47E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8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4CF803A-73A0-C99A-7B2A-05CB2ADF5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D054009C-F92F-E199-0059-2025D919C1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8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persoon, auto, person&#10;&#10;Automatisch gegenereerde beschrijving">
            <a:extLst>
              <a:ext uri="{FF2B5EF4-FFF2-40B4-BE49-F238E27FC236}">
                <a16:creationId xmlns:a16="http://schemas.microsoft.com/office/drawing/2014/main" id="{50A3305B-6674-8E88-4884-4E10C4CC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EF610FD-EF26-4DB9-E1B5-C6334DDF1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FA993D-C5F2-38EC-3CD2-0B7F39E8B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2B6FBB24-16C9-7D0C-8985-2547556D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20CD21-DD9F-46D6-F315-707070D28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BEB09A6-9FF9-07DF-FB1C-1E3E4B96B2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8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7E67657-E2F8-858F-7A5C-A0A2C04B5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EDF0BE7D-9975-7AE5-25C1-453015E799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75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07EF83-350B-9A62-E5C1-DF25BBA0E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A0B9B21-C6E9-F6AF-AB30-6C1326D8B0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6E24CB7-4261-4158-3779-3BED0B600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44D0EA6-2437-3610-3018-B0E40B6106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E8A610A-EFED-2E0D-3799-DC990F5FAC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7" name="Tijdelijke aanduiding voor titel 9">
            <a:extLst>
              <a:ext uri="{FF2B5EF4-FFF2-40B4-BE49-F238E27FC236}">
                <a16:creationId xmlns:a16="http://schemas.microsoft.com/office/drawing/2014/main" id="{383CF2BB-C6E7-E723-83FA-42BFB2A1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DDFA567C-30F5-E4D3-46DB-3C74C90D1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3" name="Afbeelding 2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E5F98598-67B3-70F3-35F0-1E794BA4F2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12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A30AE0A-293C-931C-8B98-ABDD61FC1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47D2B0E4-B96D-0AC4-374A-7A8C97EBDA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31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58CBB95-A51D-E585-C6BC-0146FCDA9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91CD213-61EC-F923-F22B-ACCB0E19E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E801FA5-2CB4-B6A6-EA0A-ED6C05593E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BC52A761-D4C7-3011-EB79-E84C7F4F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7C72E92E-A5DD-0BB4-9C32-E56784D638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3B59B17-CD79-637B-2546-0110EDE9B9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96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5068369-2096-1BDC-D286-1ABF9F692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908051"/>
            <a:ext cx="10361780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agenda te bewerken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2C4CED0-7330-6D2A-EFAA-FCC581376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8995" y="2205038"/>
            <a:ext cx="10361779" cy="3744912"/>
          </a:xfrm>
          <a:prstGeom prst="rect">
            <a:avLst/>
          </a:prstGeom>
        </p:spPr>
        <p:txBody>
          <a:bodyPr lIns="0" anchor="t"/>
          <a:lstStyle>
            <a:lvl1pPr marL="285750" indent="-285750">
              <a:buFont typeface="Arial" panose="020B0604020202020204" pitchFamily="34" charset="0"/>
              <a:buChar char="•"/>
              <a:defRPr sz="1600" b="1">
                <a:solidFill>
                  <a:srgbClr val="00377A"/>
                </a:solidFill>
                <a:latin typeface="NeuzeitGro" pitchFamily="2" charset="77"/>
                <a:cs typeface="NeuzeitGro" pitchFamily="2" charset="77"/>
              </a:defRPr>
            </a:lvl1pPr>
            <a:lvl2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2pPr>
            <a:lvl3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3pPr>
            <a:lvl4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4pPr>
            <a:lvl5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Klikken om het onderwerp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936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5068369-2096-1BDC-D286-1ABF9F692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908050"/>
            <a:ext cx="10369550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inleiding te bewerken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2C4CED0-7330-6D2A-EFAA-FCC581376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8995" y="2205038"/>
            <a:ext cx="10361779" cy="3744912"/>
          </a:xfrm>
          <a:prstGeom prst="rect">
            <a:avLst/>
          </a:prstGeom>
        </p:spPr>
        <p:txBody>
          <a:bodyPr lIns="0" anchor="t"/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00377A"/>
                </a:solidFill>
                <a:latin typeface="NeuzeitGro" pitchFamily="2" charset="77"/>
                <a:cs typeface="NeuzeitGro" pitchFamily="2" charset="77"/>
              </a:defRPr>
            </a:lvl1pPr>
            <a:lvl2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2pPr>
            <a:lvl3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3pPr>
            <a:lvl4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4pPr>
            <a:lvl5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1538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pagina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E83FE-AFDA-94C1-3C14-E71FBA357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4" y="2204830"/>
            <a:ext cx="10369551" cy="3745120"/>
          </a:xfrm>
          <a:prstGeom prst="rect">
            <a:avLst/>
          </a:prstGeom>
        </p:spPr>
        <p:txBody>
          <a:bodyPr lIns="0" numCol="1"/>
          <a:lstStyle>
            <a:lvl1pPr marL="0" indent="0">
              <a:buFontTx/>
              <a:buNone/>
              <a:defRPr sz="1600" b="0" i="0" baseline="0">
                <a:latin typeface="NeuzeitGro" pitchFamily="2" charset="77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 dirty="0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44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pagina 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E83FE-AFDA-94C1-3C14-E71FBA357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4" y="2204830"/>
            <a:ext cx="10369551" cy="3745120"/>
          </a:xfrm>
          <a:prstGeom prst="rect">
            <a:avLst/>
          </a:prstGeom>
        </p:spPr>
        <p:txBody>
          <a:bodyPr lIns="0" numCol="2" spcCol="360000"/>
          <a:lstStyle>
            <a:lvl1pPr marL="0" indent="0">
              <a:buFontTx/>
              <a:buNone/>
              <a:defRPr sz="1600" b="0" i="0" baseline="0">
                <a:latin typeface="NeuzeitGro" pitchFamily="2" charset="77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 dirty="0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58928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agina + beeld 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E83FE-AFDA-94C1-3C14-E71FBA357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5900" y="2204830"/>
            <a:ext cx="5904875" cy="3745120"/>
          </a:xfrm>
          <a:prstGeom prst="rect">
            <a:avLst/>
          </a:prstGeom>
        </p:spPr>
        <p:txBody>
          <a:bodyPr lIns="0" numCol="1"/>
          <a:lstStyle>
            <a:lvl1pPr marL="0" indent="0">
              <a:buFontTx/>
              <a:buNone/>
              <a:defRPr sz="1600" b="0" i="0" baseline="0">
                <a:latin typeface="NeuzeitGro" pitchFamily="2" charset="77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 dirty="0"/>
              <a:t>Klikken om de tekst van het model te bewerken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6E621CD-DECD-FD70-C030-4D04B66399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11225" y="2205039"/>
            <a:ext cx="3744575" cy="3744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NeuzeitGro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8589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agina + beeld 8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E83FE-AFDA-94C1-3C14-E71FBA357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36200" y="2204830"/>
            <a:ext cx="3744575" cy="3745120"/>
          </a:xfrm>
          <a:prstGeom prst="rect">
            <a:avLst/>
          </a:prstGeom>
        </p:spPr>
        <p:txBody>
          <a:bodyPr lIns="0" numCol="1"/>
          <a:lstStyle>
            <a:lvl1pPr marL="0" indent="0">
              <a:buFontTx/>
              <a:buNone/>
              <a:defRPr sz="1600" b="0" i="0" baseline="0">
                <a:latin typeface="NeuzeitGro" pitchFamily="2" charset="77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 dirty="0"/>
              <a:t>Klikken om de tekst van het model te bewerken</a:t>
            </a:r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6E621CD-DECD-FD70-C030-4D04B66399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11224" y="2205039"/>
            <a:ext cx="5990400" cy="3744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NeuzeitGro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0760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DF728-1FF7-5E11-68F3-BDF5A72E5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1988800"/>
            <a:ext cx="10369551" cy="2880400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nl-NL" dirty="0"/>
              <a:t>“Klik om de quote te bewerken”</a:t>
            </a:r>
          </a:p>
        </p:txBody>
      </p:sp>
      <p:sp>
        <p:nvSpPr>
          <p:cNvPr id="5" name="Tijdelijke aanduiding voor tekst 8">
            <a:extLst>
              <a:ext uri="{FF2B5EF4-FFF2-40B4-BE49-F238E27FC236}">
                <a16:creationId xmlns:a16="http://schemas.microsoft.com/office/drawing/2014/main" id="{4E745C5C-3629-70BE-249B-C815D8926F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5517290"/>
            <a:ext cx="10369549" cy="74735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rgbClr val="00377A"/>
                </a:solidFill>
                <a:latin typeface="NeuzeitGro" pitchFamily="2" charset="77"/>
              </a:defRPr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19769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49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0A3305B-6674-8E88-4884-4E10C4CC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8" y="-1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3C60689-85EA-47DB-C26A-3CD9D0F25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FA993D-C5F2-38EC-3CD2-0B7F39E8B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2B6FBB24-16C9-7D0C-8985-2547556D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20CD21-DD9F-46D6-F315-707070D28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D27C03D9-F93F-CFEF-58BC-346AFF042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42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5068369-2096-1BDC-D286-1ABF9F692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1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te bewerken</a:t>
            </a:r>
          </a:p>
        </p:txBody>
      </p:sp>
      <p:graphicFrame>
        <p:nvGraphicFramePr>
          <p:cNvPr id="2" name="Tabel 6">
            <a:extLst>
              <a:ext uri="{FF2B5EF4-FFF2-40B4-BE49-F238E27FC236}">
                <a16:creationId xmlns:a16="http://schemas.microsoft.com/office/drawing/2014/main" id="{57AC9F77-9B33-50A6-3564-C5A174FE15D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27114281"/>
              </p:ext>
            </p:extLst>
          </p:nvPr>
        </p:nvGraphicFramePr>
        <p:xfrm>
          <a:off x="911225" y="2204864"/>
          <a:ext cx="10369550" cy="374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910">
                  <a:extLst>
                    <a:ext uri="{9D8B030D-6E8A-4147-A177-3AD203B41FA5}">
                      <a16:colId xmlns:a16="http://schemas.microsoft.com/office/drawing/2014/main" val="1140388303"/>
                    </a:ext>
                  </a:extLst>
                </a:gridCol>
                <a:gridCol w="2073910">
                  <a:extLst>
                    <a:ext uri="{9D8B030D-6E8A-4147-A177-3AD203B41FA5}">
                      <a16:colId xmlns:a16="http://schemas.microsoft.com/office/drawing/2014/main" val="2168115904"/>
                    </a:ext>
                  </a:extLst>
                </a:gridCol>
                <a:gridCol w="2073910">
                  <a:extLst>
                    <a:ext uri="{9D8B030D-6E8A-4147-A177-3AD203B41FA5}">
                      <a16:colId xmlns:a16="http://schemas.microsoft.com/office/drawing/2014/main" val="3475215313"/>
                    </a:ext>
                  </a:extLst>
                </a:gridCol>
                <a:gridCol w="2073910">
                  <a:extLst>
                    <a:ext uri="{9D8B030D-6E8A-4147-A177-3AD203B41FA5}">
                      <a16:colId xmlns:a16="http://schemas.microsoft.com/office/drawing/2014/main" val="215080532"/>
                    </a:ext>
                  </a:extLst>
                </a:gridCol>
                <a:gridCol w="2073910">
                  <a:extLst>
                    <a:ext uri="{9D8B030D-6E8A-4147-A177-3AD203B41FA5}">
                      <a16:colId xmlns:a16="http://schemas.microsoft.com/office/drawing/2014/main" val="2606945768"/>
                    </a:ext>
                  </a:extLst>
                </a:gridCol>
              </a:tblGrid>
              <a:tr h="535012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1811055711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2055360733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4110728359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1614140051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690792707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2831006001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2877968564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3530FCCD-65F9-828A-A132-0C6987EE682D}"/>
              </a:ext>
            </a:extLst>
          </p:cNvPr>
          <p:cNvSpPr txBox="1"/>
          <p:nvPr userDrawn="1"/>
        </p:nvSpPr>
        <p:spPr>
          <a:xfrm>
            <a:off x="6221627" y="1396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2710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5068369-2096-1BDC-D286-1ABF9F692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te bewerken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17E9D307-1C66-2667-0C35-78D17D2F7454}"/>
              </a:ext>
            </a:extLst>
          </p:cNvPr>
          <p:cNvSpPr/>
          <p:nvPr userDrawn="1"/>
        </p:nvSpPr>
        <p:spPr>
          <a:xfrm>
            <a:off x="480310" y="1877191"/>
            <a:ext cx="11233691" cy="0"/>
          </a:xfrm>
          <a:prstGeom prst="line">
            <a:avLst/>
          </a:prstGeom>
          <a:ln w="38100" cap="rnd">
            <a:solidFill>
              <a:schemeClr val="tx2"/>
            </a:solidFill>
            <a:miter lim="400000"/>
            <a:tailEnd type="triangle"/>
          </a:ln>
        </p:spPr>
        <p:txBody>
          <a:bodyPr lIns="22860" rIns="22860"/>
          <a:lstStyle/>
          <a:p>
            <a:pPr>
              <a:defRPr sz="3600">
                <a:latin typeface="Campton Thin"/>
                <a:ea typeface="Campton Thin"/>
                <a:cs typeface="Campton Thin"/>
                <a:sym typeface="Campton Thin"/>
              </a:defRPr>
            </a:pPr>
            <a:endParaRPr b="1">
              <a:solidFill>
                <a:schemeClr val="accent6"/>
              </a:solidFill>
              <a:latin typeface="+mj-lt"/>
              <a:cs typeface="Toyota Type Semibold" panose="020B0502020202020204" pitchFamily="34" charset="0"/>
            </a:endParaRP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56DD1B9A-6A4E-5104-0D54-E1ED8282DFB5}"/>
              </a:ext>
            </a:extLst>
          </p:cNvPr>
          <p:cNvSpPr/>
          <p:nvPr userDrawn="1"/>
        </p:nvSpPr>
        <p:spPr>
          <a:xfrm>
            <a:off x="5123483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4" name="Oval 45">
            <a:extLst>
              <a:ext uri="{FF2B5EF4-FFF2-40B4-BE49-F238E27FC236}">
                <a16:creationId xmlns:a16="http://schemas.microsoft.com/office/drawing/2014/main" id="{F2CDE93B-B15E-F356-1246-E80CBC5ABFD9}"/>
              </a:ext>
            </a:extLst>
          </p:cNvPr>
          <p:cNvSpPr/>
          <p:nvPr userDrawn="1"/>
        </p:nvSpPr>
        <p:spPr>
          <a:xfrm>
            <a:off x="470611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5" name="Oval 46">
            <a:extLst>
              <a:ext uri="{FF2B5EF4-FFF2-40B4-BE49-F238E27FC236}">
                <a16:creationId xmlns:a16="http://schemas.microsoft.com/office/drawing/2014/main" id="{725C2977-2303-8336-0F60-319CF0631EB3}"/>
              </a:ext>
            </a:extLst>
          </p:cNvPr>
          <p:cNvSpPr/>
          <p:nvPr userDrawn="1"/>
        </p:nvSpPr>
        <p:spPr>
          <a:xfrm>
            <a:off x="1401185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6" name="Oval 47">
            <a:extLst>
              <a:ext uri="{FF2B5EF4-FFF2-40B4-BE49-F238E27FC236}">
                <a16:creationId xmlns:a16="http://schemas.microsoft.com/office/drawing/2014/main" id="{B5251F32-83EE-D9C3-BF3A-1F677F8264C4}"/>
              </a:ext>
            </a:extLst>
          </p:cNvPr>
          <p:cNvSpPr/>
          <p:nvPr userDrawn="1"/>
        </p:nvSpPr>
        <p:spPr>
          <a:xfrm>
            <a:off x="2331760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7" name="Oval 48">
            <a:extLst>
              <a:ext uri="{FF2B5EF4-FFF2-40B4-BE49-F238E27FC236}">
                <a16:creationId xmlns:a16="http://schemas.microsoft.com/office/drawing/2014/main" id="{D8597E38-5263-3DF1-870A-F81B8486360F}"/>
              </a:ext>
            </a:extLst>
          </p:cNvPr>
          <p:cNvSpPr/>
          <p:nvPr userDrawn="1"/>
        </p:nvSpPr>
        <p:spPr>
          <a:xfrm>
            <a:off x="3262334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8" name="Oval 49">
            <a:extLst>
              <a:ext uri="{FF2B5EF4-FFF2-40B4-BE49-F238E27FC236}">
                <a16:creationId xmlns:a16="http://schemas.microsoft.com/office/drawing/2014/main" id="{8FD6A1EC-6ED3-8D41-2CC9-BE5DC62690EA}"/>
              </a:ext>
            </a:extLst>
          </p:cNvPr>
          <p:cNvSpPr/>
          <p:nvPr userDrawn="1"/>
        </p:nvSpPr>
        <p:spPr>
          <a:xfrm>
            <a:off x="6984632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9" name="Oval 50">
            <a:extLst>
              <a:ext uri="{FF2B5EF4-FFF2-40B4-BE49-F238E27FC236}">
                <a16:creationId xmlns:a16="http://schemas.microsoft.com/office/drawing/2014/main" id="{51DB4C79-213F-0EC0-936E-98A592A95D94}"/>
              </a:ext>
            </a:extLst>
          </p:cNvPr>
          <p:cNvSpPr/>
          <p:nvPr userDrawn="1"/>
        </p:nvSpPr>
        <p:spPr>
          <a:xfrm>
            <a:off x="4192909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11" name="Oval 51">
            <a:extLst>
              <a:ext uri="{FF2B5EF4-FFF2-40B4-BE49-F238E27FC236}">
                <a16:creationId xmlns:a16="http://schemas.microsoft.com/office/drawing/2014/main" id="{4C4F2544-6D75-73B3-ADFC-3C7AB97DFFDA}"/>
              </a:ext>
            </a:extLst>
          </p:cNvPr>
          <p:cNvSpPr/>
          <p:nvPr userDrawn="1"/>
        </p:nvSpPr>
        <p:spPr>
          <a:xfrm>
            <a:off x="7915207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12" name="Oval 52">
            <a:extLst>
              <a:ext uri="{FF2B5EF4-FFF2-40B4-BE49-F238E27FC236}">
                <a16:creationId xmlns:a16="http://schemas.microsoft.com/office/drawing/2014/main" id="{57BC7CDD-8C64-3D9F-E8BB-4893C40D56D0}"/>
              </a:ext>
            </a:extLst>
          </p:cNvPr>
          <p:cNvSpPr/>
          <p:nvPr userDrawn="1"/>
        </p:nvSpPr>
        <p:spPr>
          <a:xfrm>
            <a:off x="6054058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13" name="Oval 53">
            <a:extLst>
              <a:ext uri="{FF2B5EF4-FFF2-40B4-BE49-F238E27FC236}">
                <a16:creationId xmlns:a16="http://schemas.microsoft.com/office/drawing/2014/main" id="{0E5385DA-E534-DDC2-921D-3C425DA86EF5}"/>
              </a:ext>
            </a:extLst>
          </p:cNvPr>
          <p:cNvSpPr/>
          <p:nvPr userDrawn="1"/>
        </p:nvSpPr>
        <p:spPr>
          <a:xfrm>
            <a:off x="8845781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15" name="Oval 54">
            <a:extLst>
              <a:ext uri="{FF2B5EF4-FFF2-40B4-BE49-F238E27FC236}">
                <a16:creationId xmlns:a16="http://schemas.microsoft.com/office/drawing/2014/main" id="{30FB2C4C-9E0B-B797-F30A-1C853375A787}"/>
              </a:ext>
            </a:extLst>
          </p:cNvPr>
          <p:cNvSpPr/>
          <p:nvPr userDrawn="1"/>
        </p:nvSpPr>
        <p:spPr>
          <a:xfrm>
            <a:off x="9776356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16" name="Oval 55">
            <a:extLst>
              <a:ext uri="{FF2B5EF4-FFF2-40B4-BE49-F238E27FC236}">
                <a16:creationId xmlns:a16="http://schemas.microsoft.com/office/drawing/2014/main" id="{BC025148-B9BF-8C69-E941-CF62FD5CB8D9}"/>
              </a:ext>
            </a:extLst>
          </p:cNvPr>
          <p:cNvSpPr/>
          <p:nvPr userDrawn="1"/>
        </p:nvSpPr>
        <p:spPr>
          <a:xfrm>
            <a:off x="10706930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673E838-4834-0E3E-D0F6-C1459633DB5A}"/>
              </a:ext>
            </a:extLst>
          </p:cNvPr>
          <p:cNvSpPr/>
          <p:nvPr userDrawn="1"/>
        </p:nvSpPr>
        <p:spPr>
          <a:xfrm>
            <a:off x="576109" y="2189481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18" name="Rectangle 68">
            <a:extLst>
              <a:ext uri="{FF2B5EF4-FFF2-40B4-BE49-F238E27FC236}">
                <a16:creationId xmlns:a16="http://schemas.microsoft.com/office/drawing/2014/main" id="{D98C14B7-F515-F1DA-19B7-222182A646D6}"/>
              </a:ext>
            </a:extLst>
          </p:cNvPr>
          <p:cNvSpPr/>
          <p:nvPr userDrawn="1"/>
        </p:nvSpPr>
        <p:spPr>
          <a:xfrm>
            <a:off x="2655704" y="2493530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19" name="Rectangle 69">
            <a:extLst>
              <a:ext uri="{FF2B5EF4-FFF2-40B4-BE49-F238E27FC236}">
                <a16:creationId xmlns:a16="http://schemas.microsoft.com/office/drawing/2014/main" id="{EC142D5F-F42F-618C-557C-B5A67AE0E318}"/>
              </a:ext>
            </a:extLst>
          </p:cNvPr>
          <p:cNvSpPr/>
          <p:nvPr userDrawn="1"/>
        </p:nvSpPr>
        <p:spPr>
          <a:xfrm>
            <a:off x="4308742" y="2797579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0" name="Rectangle 70">
            <a:extLst>
              <a:ext uri="{FF2B5EF4-FFF2-40B4-BE49-F238E27FC236}">
                <a16:creationId xmlns:a16="http://schemas.microsoft.com/office/drawing/2014/main" id="{2854C444-9B78-ABBE-1169-17A7310BB2C2}"/>
              </a:ext>
            </a:extLst>
          </p:cNvPr>
          <p:cNvSpPr/>
          <p:nvPr userDrawn="1"/>
        </p:nvSpPr>
        <p:spPr>
          <a:xfrm>
            <a:off x="5987722" y="3101628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1" name="Rectangle 71">
            <a:extLst>
              <a:ext uri="{FF2B5EF4-FFF2-40B4-BE49-F238E27FC236}">
                <a16:creationId xmlns:a16="http://schemas.microsoft.com/office/drawing/2014/main" id="{09181DA7-EC91-D903-972A-A046629BFC01}"/>
              </a:ext>
            </a:extLst>
          </p:cNvPr>
          <p:cNvSpPr/>
          <p:nvPr userDrawn="1"/>
        </p:nvSpPr>
        <p:spPr>
          <a:xfrm>
            <a:off x="5000232" y="3405677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2" name="Rectangle 72">
            <a:extLst>
              <a:ext uri="{FF2B5EF4-FFF2-40B4-BE49-F238E27FC236}">
                <a16:creationId xmlns:a16="http://schemas.microsoft.com/office/drawing/2014/main" id="{CAB3F3BD-1ADD-E885-7C92-22BBE6058759}"/>
              </a:ext>
            </a:extLst>
          </p:cNvPr>
          <p:cNvSpPr/>
          <p:nvPr userDrawn="1"/>
        </p:nvSpPr>
        <p:spPr>
          <a:xfrm>
            <a:off x="6896133" y="3709726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23" name="Rectangle 73">
            <a:extLst>
              <a:ext uri="{FF2B5EF4-FFF2-40B4-BE49-F238E27FC236}">
                <a16:creationId xmlns:a16="http://schemas.microsoft.com/office/drawing/2014/main" id="{CAE1516E-18FF-453C-B623-6F63BB06823F}"/>
              </a:ext>
            </a:extLst>
          </p:cNvPr>
          <p:cNvSpPr/>
          <p:nvPr userDrawn="1"/>
        </p:nvSpPr>
        <p:spPr>
          <a:xfrm>
            <a:off x="8191076" y="4013775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4" name="Rectangle 74">
            <a:extLst>
              <a:ext uri="{FF2B5EF4-FFF2-40B4-BE49-F238E27FC236}">
                <a16:creationId xmlns:a16="http://schemas.microsoft.com/office/drawing/2014/main" id="{B44A7640-131B-765A-16C2-55CD00FCD193}"/>
              </a:ext>
            </a:extLst>
          </p:cNvPr>
          <p:cNvSpPr/>
          <p:nvPr userDrawn="1"/>
        </p:nvSpPr>
        <p:spPr>
          <a:xfrm>
            <a:off x="9752048" y="4317824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5" name="Rectangle 75">
            <a:extLst>
              <a:ext uri="{FF2B5EF4-FFF2-40B4-BE49-F238E27FC236}">
                <a16:creationId xmlns:a16="http://schemas.microsoft.com/office/drawing/2014/main" id="{9EDD0E2E-16A0-182A-BDC4-A1EEA98167AA}"/>
              </a:ext>
            </a:extLst>
          </p:cNvPr>
          <p:cNvSpPr/>
          <p:nvPr userDrawn="1"/>
        </p:nvSpPr>
        <p:spPr>
          <a:xfrm>
            <a:off x="9663145" y="4621873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6" name="Rectangle 76">
            <a:extLst>
              <a:ext uri="{FF2B5EF4-FFF2-40B4-BE49-F238E27FC236}">
                <a16:creationId xmlns:a16="http://schemas.microsoft.com/office/drawing/2014/main" id="{9C43FB45-916A-5EFD-2BD1-7B56E5E42AD3}"/>
              </a:ext>
            </a:extLst>
          </p:cNvPr>
          <p:cNvSpPr/>
          <p:nvPr userDrawn="1"/>
        </p:nvSpPr>
        <p:spPr>
          <a:xfrm>
            <a:off x="6046603" y="4925922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139250CC-9FC6-C5C3-AAD2-1530C687B590}"/>
              </a:ext>
            </a:extLst>
          </p:cNvPr>
          <p:cNvSpPr/>
          <p:nvPr userDrawn="1"/>
        </p:nvSpPr>
        <p:spPr>
          <a:xfrm>
            <a:off x="4633301" y="5229971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8" name="Rectangle 78">
            <a:extLst>
              <a:ext uri="{FF2B5EF4-FFF2-40B4-BE49-F238E27FC236}">
                <a16:creationId xmlns:a16="http://schemas.microsoft.com/office/drawing/2014/main" id="{EBFCF272-8811-20A4-970B-5E9D41779E19}"/>
              </a:ext>
            </a:extLst>
          </p:cNvPr>
          <p:cNvSpPr/>
          <p:nvPr userDrawn="1"/>
        </p:nvSpPr>
        <p:spPr>
          <a:xfrm>
            <a:off x="2313245" y="5534020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9" name="Tijdelijke aanduiding voor tekst 4">
            <a:extLst>
              <a:ext uri="{FF2B5EF4-FFF2-40B4-BE49-F238E27FC236}">
                <a16:creationId xmlns:a16="http://schemas.microsoft.com/office/drawing/2014/main" id="{9EE164D7-15DC-2559-7F34-6B9191D10357}"/>
              </a:ext>
            </a:extLst>
          </p:cNvPr>
          <p:cNvSpPr txBox="1">
            <a:spLocks/>
          </p:cNvSpPr>
          <p:nvPr userDrawn="1"/>
        </p:nvSpPr>
        <p:spPr>
          <a:xfrm>
            <a:off x="424214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Maand</a:t>
            </a:r>
          </a:p>
        </p:txBody>
      </p:sp>
      <p:sp>
        <p:nvSpPr>
          <p:cNvPr id="30" name="Tijdelijke aanduiding voor tekst 4">
            <a:extLst>
              <a:ext uri="{FF2B5EF4-FFF2-40B4-BE49-F238E27FC236}">
                <a16:creationId xmlns:a16="http://schemas.microsoft.com/office/drawing/2014/main" id="{CA71E0F9-643C-6381-33FE-DED8DEF71967}"/>
              </a:ext>
            </a:extLst>
          </p:cNvPr>
          <p:cNvSpPr txBox="1">
            <a:spLocks/>
          </p:cNvSpPr>
          <p:nvPr userDrawn="1"/>
        </p:nvSpPr>
        <p:spPr>
          <a:xfrm>
            <a:off x="1359879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1" name="Tijdelijke aanduiding voor tekst 4">
            <a:extLst>
              <a:ext uri="{FF2B5EF4-FFF2-40B4-BE49-F238E27FC236}">
                <a16:creationId xmlns:a16="http://schemas.microsoft.com/office/drawing/2014/main" id="{98C57096-E9CC-1D07-76C4-58A4ADC3D4EC}"/>
              </a:ext>
            </a:extLst>
          </p:cNvPr>
          <p:cNvSpPr txBox="1">
            <a:spLocks/>
          </p:cNvSpPr>
          <p:nvPr userDrawn="1"/>
        </p:nvSpPr>
        <p:spPr>
          <a:xfrm>
            <a:off x="2295544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2" name="Tijdelijke aanduiding voor tekst 4">
            <a:extLst>
              <a:ext uri="{FF2B5EF4-FFF2-40B4-BE49-F238E27FC236}">
                <a16:creationId xmlns:a16="http://schemas.microsoft.com/office/drawing/2014/main" id="{401A4F9C-3159-6018-3C50-21CA98FB7131}"/>
              </a:ext>
            </a:extLst>
          </p:cNvPr>
          <p:cNvSpPr txBox="1">
            <a:spLocks/>
          </p:cNvSpPr>
          <p:nvPr userDrawn="1"/>
        </p:nvSpPr>
        <p:spPr>
          <a:xfrm>
            <a:off x="3220576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3" name="Tijdelijke aanduiding voor tekst 4">
            <a:extLst>
              <a:ext uri="{FF2B5EF4-FFF2-40B4-BE49-F238E27FC236}">
                <a16:creationId xmlns:a16="http://schemas.microsoft.com/office/drawing/2014/main" id="{C289A19D-13F8-3594-8B90-D031687A1DC2}"/>
              </a:ext>
            </a:extLst>
          </p:cNvPr>
          <p:cNvSpPr txBox="1">
            <a:spLocks/>
          </p:cNvSpPr>
          <p:nvPr userDrawn="1"/>
        </p:nvSpPr>
        <p:spPr>
          <a:xfrm>
            <a:off x="4134976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4" name="Tijdelijke aanduiding voor tekst 4">
            <a:extLst>
              <a:ext uri="{FF2B5EF4-FFF2-40B4-BE49-F238E27FC236}">
                <a16:creationId xmlns:a16="http://schemas.microsoft.com/office/drawing/2014/main" id="{071A2A83-4AE4-9EEB-8FE0-483230325593}"/>
              </a:ext>
            </a:extLst>
          </p:cNvPr>
          <p:cNvSpPr txBox="1">
            <a:spLocks/>
          </p:cNvSpPr>
          <p:nvPr userDrawn="1"/>
        </p:nvSpPr>
        <p:spPr>
          <a:xfrm>
            <a:off x="5070642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5" name="Tijdelijke aanduiding voor tekst 4">
            <a:extLst>
              <a:ext uri="{FF2B5EF4-FFF2-40B4-BE49-F238E27FC236}">
                <a16:creationId xmlns:a16="http://schemas.microsoft.com/office/drawing/2014/main" id="{E292BF14-E51D-7EE5-55AD-F917A77E40CF}"/>
              </a:ext>
            </a:extLst>
          </p:cNvPr>
          <p:cNvSpPr txBox="1">
            <a:spLocks/>
          </p:cNvSpPr>
          <p:nvPr userDrawn="1"/>
        </p:nvSpPr>
        <p:spPr>
          <a:xfrm>
            <a:off x="5995674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6" name="Tijdelijke aanduiding voor tekst 4">
            <a:extLst>
              <a:ext uri="{FF2B5EF4-FFF2-40B4-BE49-F238E27FC236}">
                <a16:creationId xmlns:a16="http://schemas.microsoft.com/office/drawing/2014/main" id="{AB6D8420-D5FC-6805-3892-2FB94AE8335E}"/>
              </a:ext>
            </a:extLst>
          </p:cNvPr>
          <p:cNvSpPr txBox="1">
            <a:spLocks/>
          </p:cNvSpPr>
          <p:nvPr userDrawn="1"/>
        </p:nvSpPr>
        <p:spPr>
          <a:xfrm>
            <a:off x="6931339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7" name="Tijdelijke aanduiding voor tekst 4">
            <a:extLst>
              <a:ext uri="{FF2B5EF4-FFF2-40B4-BE49-F238E27FC236}">
                <a16:creationId xmlns:a16="http://schemas.microsoft.com/office/drawing/2014/main" id="{0BB12837-DA02-9F8A-834B-9FC3DDEDC5F6}"/>
              </a:ext>
            </a:extLst>
          </p:cNvPr>
          <p:cNvSpPr txBox="1">
            <a:spLocks/>
          </p:cNvSpPr>
          <p:nvPr userDrawn="1"/>
        </p:nvSpPr>
        <p:spPr>
          <a:xfrm>
            <a:off x="7856371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8" name="Tijdelijke aanduiding voor tekst 4">
            <a:extLst>
              <a:ext uri="{FF2B5EF4-FFF2-40B4-BE49-F238E27FC236}">
                <a16:creationId xmlns:a16="http://schemas.microsoft.com/office/drawing/2014/main" id="{6F8EB012-693D-BD51-294C-99F5EFEE1C03}"/>
              </a:ext>
            </a:extLst>
          </p:cNvPr>
          <p:cNvSpPr txBox="1">
            <a:spLocks/>
          </p:cNvSpPr>
          <p:nvPr userDrawn="1"/>
        </p:nvSpPr>
        <p:spPr>
          <a:xfrm>
            <a:off x="8792036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9" name="Tijdelijke aanduiding voor tekst 4">
            <a:extLst>
              <a:ext uri="{FF2B5EF4-FFF2-40B4-BE49-F238E27FC236}">
                <a16:creationId xmlns:a16="http://schemas.microsoft.com/office/drawing/2014/main" id="{6A9AD9BA-C0AA-AE00-4956-04DEFBFBB71E}"/>
              </a:ext>
            </a:extLst>
          </p:cNvPr>
          <p:cNvSpPr txBox="1">
            <a:spLocks/>
          </p:cNvSpPr>
          <p:nvPr userDrawn="1"/>
        </p:nvSpPr>
        <p:spPr>
          <a:xfrm>
            <a:off x="9717069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40" name="Tijdelijke aanduiding voor tekst 4">
            <a:extLst>
              <a:ext uri="{FF2B5EF4-FFF2-40B4-BE49-F238E27FC236}">
                <a16:creationId xmlns:a16="http://schemas.microsoft.com/office/drawing/2014/main" id="{921E7033-0FB2-DB32-B7FC-C5EDC6266024}"/>
              </a:ext>
            </a:extLst>
          </p:cNvPr>
          <p:cNvSpPr txBox="1">
            <a:spLocks/>
          </p:cNvSpPr>
          <p:nvPr userDrawn="1"/>
        </p:nvSpPr>
        <p:spPr>
          <a:xfrm>
            <a:off x="10642101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5A3231AD-5E86-0CAC-C47F-22E71F01C005}"/>
              </a:ext>
            </a:extLst>
          </p:cNvPr>
          <p:cNvSpPr txBox="1"/>
          <p:nvPr userDrawn="1"/>
        </p:nvSpPr>
        <p:spPr>
          <a:xfrm>
            <a:off x="576109" y="2153468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FE03B7C0-1DB6-3CEB-DFCA-FA4929CE50D3}"/>
              </a:ext>
            </a:extLst>
          </p:cNvPr>
          <p:cNvSpPr txBox="1"/>
          <p:nvPr userDrawn="1"/>
        </p:nvSpPr>
        <p:spPr>
          <a:xfrm>
            <a:off x="2608242" y="2462030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476A5618-BE02-354A-B154-75E2C1F49944}"/>
              </a:ext>
            </a:extLst>
          </p:cNvPr>
          <p:cNvSpPr txBox="1"/>
          <p:nvPr userDrawn="1"/>
        </p:nvSpPr>
        <p:spPr>
          <a:xfrm>
            <a:off x="4274099" y="2762139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52CC5A97-CE66-45A2-4263-66A356EB2380}"/>
              </a:ext>
            </a:extLst>
          </p:cNvPr>
          <p:cNvSpPr txBox="1"/>
          <p:nvPr userDrawn="1"/>
        </p:nvSpPr>
        <p:spPr>
          <a:xfrm>
            <a:off x="5976457" y="3068281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8FAEB9B8-1B93-1049-93F0-7EAAF1DC4B6A}"/>
              </a:ext>
            </a:extLst>
          </p:cNvPr>
          <p:cNvSpPr txBox="1"/>
          <p:nvPr userDrawn="1"/>
        </p:nvSpPr>
        <p:spPr>
          <a:xfrm>
            <a:off x="4986370" y="3372900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702B226A-75E0-DF62-35B3-E5EAC60ACBBD}"/>
              </a:ext>
            </a:extLst>
          </p:cNvPr>
          <p:cNvSpPr txBox="1"/>
          <p:nvPr userDrawn="1"/>
        </p:nvSpPr>
        <p:spPr>
          <a:xfrm>
            <a:off x="6896133" y="3676229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FCEFCEF3-B277-2814-1EB4-9EB64A85E8DC}"/>
              </a:ext>
            </a:extLst>
          </p:cNvPr>
          <p:cNvSpPr txBox="1"/>
          <p:nvPr userDrawn="1"/>
        </p:nvSpPr>
        <p:spPr>
          <a:xfrm>
            <a:off x="8191196" y="3972529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A92A3D6A-5636-8E21-A0E8-EF5CF5E88830}"/>
              </a:ext>
            </a:extLst>
          </p:cNvPr>
          <p:cNvSpPr txBox="1"/>
          <p:nvPr userDrawn="1"/>
        </p:nvSpPr>
        <p:spPr>
          <a:xfrm>
            <a:off x="9752048" y="4286871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91D87288-960E-78C4-00C8-1D3C25088C49}"/>
              </a:ext>
            </a:extLst>
          </p:cNvPr>
          <p:cNvSpPr txBox="1"/>
          <p:nvPr userDrawn="1"/>
        </p:nvSpPr>
        <p:spPr>
          <a:xfrm>
            <a:off x="9663144" y="4584975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F13EEABA-3BF2-DC8F-FFD0-B34B6C4A9CC9}"/>
              </a:ext>
            </a:extLst>
          </p:cNvPr>
          <p:cNvSpPr txBox="1"/>
          <p:nvPr userDrawn="1"/>
        </p:nvSpPr>
        <p:spPr>
          <a:xfrm>
            <a:off x="6054058" y="4889024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984F5263-6FBC-E7A8-2DEE-AA7F7B255505}"/>
              </a:ext>
            </a:extLst>
          </p:cNvPr>
          <p:cNvSpPr txBox="1"/>
          <p:nvPr userDrawn="1"/>
        </p:nvSpPr>
        <p:spPr>
          <a:xfrm>
            <a:off x="4633300" y="5193073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48ACD60A-1AF3-95A5-6B4D-F8474E9ABB08}"/>
              </a:ext>
            </a:extLst>
          </p:cNvPr>
          <p:cNvSpPr txBox="1"/>
          <p:nvPr userDrawn="1"/>
        </p:nvSpPr>
        <p:spPr>
          <a:xfrm>
            <a:off x="2302747" y="5497122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</p:spTree>
    <p:extLst>
      <p:ext uri="{BB962C8B-B14F-4D97-AF65-F5344CB8AC3E}">
        <p14:creationId xmlns:p14="http://schemas.microsoft.com/office/powerpoint/2010/main" val="408901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agina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graphicFrame>
        <p:nvGraphicFramePr>
          <p:cNvPr id="4" name="Tijdelijke aanduiding voor grafiek 4">
            <a:extLst>
              <a:ext uri="{FF2B5EF4-FFF2-40B4-BE49-F238E27FC236}">
                <a16:creationId xmlns:a16="http://schemas.microsoft.com/office/drawing/2014/main" id="{73D8FCFB-1D31-FECA-30EE-C3FD6155CEA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25080522"/>
              </p:ext>
            </p:extLst>
          </p:nvPr>
        </p:nvGraphicFramePr>
        <p:xfrm>
          <a:off x="838200" y="1484908"/>
          <a:ext cx="10515600" cy="446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1735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uwman Holdings b.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3">
            <a:extLst>
              <a:ext uri="{FF2B5EF4-FFF2-40B4-BE49-F238E27FC236}">
                <a16:creationId xmlns:a16="http://schemas.microsoft.com/office/drawing/2014/main" id="{A608DB83-1AA0-9B64-904A-171B488DA560}"/>
              </a:ext>
            </a:extLst>
          </p:cNvPr>
          <p:cNvSpPr txBox="1"/>
          <p:nvPr userDrawn="1"/>
        </p:nvSpPr>
        <p:spPr>
          <a:xfrm>
            <a:off x="898950" y="47251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  <a:effectLst/>
                <a:latin typeface="NeuzeitGro" pitchFamily="2" charset="77"/>
              </a:rPr>
              <a:t>Louwman</a:t>
            </a:r>
            <a:r>
              <a:rPr lang="nl-NL" sz="1600" b="1" dirty="0">
                <a:solidFill>
                  <a:schemeClr val="bg1"/>
                </a:solidFill>
                <a:effectLst/>
                <a:latin typeface="NeuzeitGro" pitchFamily="2" charset="77"/>
              </a:rPr>
              <a:t> Holdings b.v.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Donau 34 | 2491 BA Den Haag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Postbus 55 | 2260 AB Leidschendam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The Netherlands</a:t>
            </a: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www.louwmangroup.nl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3380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uwman Dealer Group b.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3">
            <a:extLst>
              <a:ext uri="{FF2B5EF4-FFF2-40B4-BE49-F238E27FC236}">
                <a16:creationId xmlns:a16="http://schemas.microsoft.com/office/drawing/2014/main" id="{E9BDF9D5-1BD8-48B8-EE62-51812F6B95E6}"/>
              </a:ext>
            </a:extLst>
          </p:cNvPr>
          <p:cNvSpPr txBox="1"/>
          <p:nvPr userDrawn="1"/>
        </p:nvSpPr>
        <p:spPr>
          <a:xfrm>
            <a:off x="898950" y="47251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  <a:effectLst/>
                <a:latin typeface="NeuzeitGro" pitchFamily="2" charset="77"/>
              </a:rPr>
              <a:t>Louwman</a:t>
            </a:r>
            <a:r>
              <a:rPr lang="nl-NL" sz="1600" b="1" dirty="0">
                <a:solidFill>
                  <a:schemeClr val="bg1"/>
                </a:solidFill>
                <a:effectLst/>
                <a:latin typeface="NeuzeitGro" pitchFamily="2" charset="77"/>
              </a:rPr>
              <a:t> Dealer Group b.v.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Donau 34 | 2491 BA Den Haag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Postbus 24010 | 2490 AA Den Haag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The Netherlands</a:t>
            </a: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www.louwman.nl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1719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, Digital &amp;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3">
            <a:extLst>
              <a:ext uri="{FF2B5EF4-FFF2-40B4-BE49-F238E27FC236}">
                <a16:creationId xmlns:a16="http://schemas.microsoft.com/office/drawing/2014/main" id="{E9BDF9D5-1BD8-48B8-EE62-51812F6B95E6}"/>
              </a:ext>
            </a:extLst>
          </p:cNvPr>
          <p:cNvSpPr txBox="1"/>
          <p:nvPr userDrawn="1"/>
        </p:nvSpPr>
        <p:spPr>
          <a:xfrm>
            <a:off x="898950" y="47251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  <a:effectLst/>
                <a:latin typeface="NeuzeitGro" pitchFamily="2" charset="77"/>
              </a:rPr>
              <a:t>Innovation</a:t>
            </a:r>
            <a:r>
              <a:rPr lang="nl-NL" sz="1600" b="1" dirty="0">
                <a:solidFill>
                  <a:schemeClr val="bg1"/>
                </a:solidFill>
                <a:effectLst/>
                <a:latin typeface="NeuzeitGro" pitchFamily="2" charset="77"/>
              </a:rPr>
              <a:t>, Digital &amp; Data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Steurweg 8 | 4941VR Raamsdonksveer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P.O. Box 212 | 4940AE Raamsdonksveer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The Netherlands</a:t>
            </a: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www.louwmangroup.nl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765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uwman Bedrijfsw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3">
            <a:extLst>
              <a:ext uri="{FF2B5EF4-FFF2-40B4-BE49-F238E27FC236}">
                <a16:creationId xmlns:a16="http://schemas.microsoft.com/office/drawing/2014/main" id="{E9BDF9D5-1BD8-48B8-EE62-51812F6B95E6}"/>
              </a:ext>
            </a:extLst>
          </p:cNvPr>
          <p:cNvSpPr txBox="1"/>
          <p:nvPr userDrawn="1"/>
        </p:nvSpPr>
        <p:spPr>
          <a:xfrm>
            <a:off x="898950" y="47251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  <a:effectLst/>
                <a:latin typeface="NeuzeitGro" pitchFamily="2" charset="77"/>
              </a:rPr>
              <a:t>Louwman</a:t>
            </a:r>
            <a:r>
              <a:rPr lang="nl-NL" sz="1600" b="1" dirty="0">
                <a:solidFill>
                  <a:schemeClr val="bg1"/>
                </a:solidFill>
                <a:effectLst/>
                <a:latin typeface="NeuzeitGro" pitchFamily="2" charset="77"/>
              </a:rPr>
              <a:t> Bedrijfswagens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Ramgatseweg</a:t>
            </a:r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 53 | 4941 VN Raamsdonksveer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P.O. Box XXX | XXXX XX Raamsdonksveer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The Netherlands</a:t>
            </a: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www.louwmanbedrijfswagens.nl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06768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Wit Log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FDFD6E0-963F-E89D-6464-A7530C71A2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36789A64-E13B-BE46-35FE-DE83132AE5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60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lauw Log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8DEBA64-FA14-D1D8-E34E-A309BAD85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3" name="Afbeelding 2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94E7050E-E6F3-DB67-49B0-9D973CA233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83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Wit Logo lette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5AD9693-A9EF-1BA2-6ABC-EE15B7D81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FDFD6E0-963F-E89D-6464-A7530C71A2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36789A64-E13B-BE46-35FE-DE83132AE5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1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603F817-DB2E-4533-6AD9-4659B1B47E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64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lauw Logo lette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18A7F89-BE95-23E4-7D5B-C14B8D830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8DEBA64-FA14-D1D8-E34E-A309BAD85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3" name="Afbeelding 2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94E7050E-E6F3-DB67-49B0-9D973CA233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91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Wit Logo letter 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B1AD73C-7926-4DC9-1C12-336EFC74D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FDFD6E0-963F-E89D-6464-A7530C71A2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36789A64-E13B-BE46-35FE-DE83132AE5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46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lauw Logo letter 0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B2441C1-841D-F26F-D63B-2ECC6874B2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8DEBA64-FA14-D1D8-E34E-A309BAD85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3" name="Afbeelding 2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94E7050E-E6F3-DB67-49B0-9D973CA233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9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D054009C-F92F-E199-0059-2025D919C1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2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kst pagina 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717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persoon, auto, person&#10;&#10;Automatisch gegenereerde beschrijving">
            <a:extLst>
              <a:ext uri="{FF2B5EF4-FFF2-40B4-BE49-F238E27FC236}">
                <a16:creationId xmlns:a16="http://schemas.microsoft.com/office/drawing/2014/main" id="{50A3305B-6674-8E88-4884-4E10C4CC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3C60689-85EA-47DB-C26A-3CD9D0F25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FA993D-C5F2-38EC-3CD2-0B7F39E8B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2B6FBB24-16C9-7D0C-8985-2547556D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20CD21-DD9F-46D6-F315-707070D28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BEB09A6-9FF9-07DF-FB1C-1E3E4B96B2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0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EDF0BE7D-9975-7AE5-25C1-453015E799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1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A0B9B21-C6E9-F6AF-AB30-6C1326D8B0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0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7.sv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emf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F1D2BE-D191-1AB8-F727-C4DCF471CCC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17" name="Tijdelijke aanduiding voor titel 9">
            <a:extLst>
              <a:ext uri="{FF2B5EF4-FFF2-40B4-BE49-F238E27FC236}">
                <a16:creationId xmlns:a16="http://schemas.microsoft.com/office/drawing/2014/main" id="{95FDB88C-4339-70E4-6FBC-313B11F1A544}"/>
              </a:ext>
            </a:extLst>
          </p:cNvPr>
          <p:cNvSpPr txBox="1">
            <a:spLocks/>
          </p:cNvSpPr>
          <p:nvPr userDrawn="1"/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NeuzeitGro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F844C26D-9133-C68D-9769-A9D33A7F7400}"/>
              </a:ext>
            </a:extLst>
          </p:cNvPr>
          <p:cNvSpPr txBox="1">
            <a:spLocks/>
          </p:cNvSpPr>
          <p:nvPr userDrawn="1"/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NeuzeitGr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Louwman Divisie</a:t>
            </a:r>
            <a:endParaRPr lang="nl-NL" dirty="0"/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06C4D54-9499-CEB3-8261-30B3040F294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87" r:id="rId2"/>
    <p:sldLayoutId id="2147483688" r:id="rId3"/>
    <p:sldLayoutId id="2147483689" r:id="rId4"/>
    <p:sldLayoutId id="2147483738" r:id="rId5"/>
    <p:sldLayoutId id="2147483754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NeuzeitGro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FFFFFF"/>
          </a:solidFill>
          <a:latin typeface="NeuzeitG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F1D2BE-D191-1AB8-F727-C4DCF471CC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17" name="Tijdelijke aanduiding voor titel 9">
            <a:extLst>
              <a:ext uri="{FF2B5EF4-FFF2-40B4-BE49-F238E27FC236}">
                <a16:creationId xmlns:a16="http://schemas.microsoft.com/office/drawing/2014/main" id="{95FDB88C-4339-70E4-6FBC-313B11F1A544}"/>
              </a:ext>
            </a:extLst>
          </p:cNvPr>
          <p:cNvSpPr txBox="1">
            <a:spLocks/>
          </p:cNvSpPr>
          <p:nvPr userDrawn="1"/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NeuzeitGro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F844C26D-9133-C68D-9769-A9D33A7F7400}"/>
              </a:ext>
            </a:extLst>
          </p:cNvPr>
          <p:cNvSpPr txBox="1">
            <a:spLocks/>
          </p:cNvSpPr>
          <p:nvPr userDrawn="1"/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NeuzeitGr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Louwman Divisie</a:t>
            </a:r>
            <a:endParaRPr lang="nl-NL" dirty="0"/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43FCBF09-D4F8-4AC1-AE91-13E8880B7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5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9" r:id="rId3"/>
    <p:sldLayoutId id="2147483740" r:id="rId4"/>
    <p:sldLayoutId id="2147483741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NeuzeitGro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FFFFFF"/>
          </a:solidFill>
          <a:latin typeface="NeuzeitG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F1D2BE-D191-1AB8-F727-C4DCF471CC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17" name="Tijdelijke aanduiding voor titel 9">
            <a:extLst>
              <a:ext uri="{FF2B5EF4-FFF2-40B4-BE49-F238E27FC236}">
                <a16:creationId xmlns:a16="http://schemas.microsoft.com/office/drawing/2014/main" id="{95FDB88C-4339-70E4-6FBC-313B11F1A544}"/>
              </a:ext>
            </a:extLst>
          </p:cNvPr>
          <p:cNvSpPr txBox="1">
            <a:spLocks/>
          </p:cNvSpPr>
          <p:nvPr userDrawn="1"/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NeuzeitGro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F844C26D-9133-C68D-9769-A9D33A7F7400}"/>
              </a:ext>
            </a:extLst>
          </p:cNvPr>
          <p:cNvSpPr txBox="1">
            <a:spLocks/>
          </p:cNvSpPr>
          <p:nvPr userDrawn="1"/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NeuzeitGr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Louwman Divisie</a:t>
            </a:r>
            <a:endParaRPr lang="nl-NL" dirty="0"/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06C4D54-9499-CEB3-8261-30B3040F294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0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NeuzeitGro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FFFFFF"/>
          </a:solidFill>
          <a:latin typeface="NeuzeitG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F1D2BE-D191-1AB8-F727-C4DCF471CC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17" name="Tijdelijke aanduiding voor titel 9">
            <a:extLst>
              <a:ext uri="{FF2B5EF4-FFF2-40B4-BE49-F238E27FC236}">
                <a16:creationId xmlns:a16="http://schemas.microsoft.com/office/drawing/2014/main" id="{95FDB88C-4339-70E4-6FBC-313B11F1A544}"/>
              </a:ext>
            </a:extLst>
          </p:cNvPr>
          <p:cNvSpPr txBox="1">
            <a:spLocks/>
          </p:cNvSpPr>
          <p:nvPr userDrawn="1"/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NeuzeitGro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F844C26D-9133-C68D-9769-A9D33A7F7400}"/>
              </a:ext>
            </a:extLst>
          </p:cNvPr>
          <p:cNvSpPr txBox="1">
            <a:spLocks/>
          </p:cNvSpPr>
          <p:nvPr userDrawn="1"/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NeuzeitGr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Louwman Divisie</a:t>
            </a:r>
            <a:endParaRPr lang="nl-NL" dirty="0"/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43FCBF09-D4F8-4AC1-AE91-13E8880B7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3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NeuzeitGro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FFFFFF"/>
          </a:solidFill>
          <a:latin typeface="NeuzeitG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F25AAF2-72C1-F89C-A392-12478140D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45" t="36779" r="2140" b="33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952A7F1-5FEC-C9F4-6E92-52FDCDD2A1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4" name="Afbeelding 3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6B454389-EFA5-D56D-681E-D524FC26883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77A"/>
          </a:solidFill>
          <a:latin typeface="NeuzeitG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F25AAF2-72C1-F89C-A392-12478140D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45" t="36779" r="2140" b="33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3" descr="A picture containing light, lit, traffic, outdoor&#10;&#10;Description automatically generated">
            <a:extLst>
              <a:ext uri="{FF2B5EF4-FFF2-40B4-BE49-F238E27FC236}">
                <a16:creationId xmlns:a16="http://schemas.microsoft.com/office/drawing/2014/main" id="{265E0CED-21E0-E46F-A404-8DDBFEB2F58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952A7F1-5FEC-C9F4-6E92-52FDCDD2A18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77A"/>
          </a:solidFill>
          <a:latin typeface="NeuzeitG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574" userDrawn="1">
          <p15:clr>
            <a:srgbClr val="F26B43"/>
          </p15:clr>
        </p15:guide>
        <p15:guide id="6" pos="710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DF0EE1C-3A4A-D785-DF52-D1B170D1F6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4" name="Afbeelding 3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84F18325-3A1D-0C3F-6A39-6320FFF05E3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3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77A"/>
          </a:solidFill>
          <a:latin typeface="NeuzeitG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574" userDrawn="1">
          <p15:clr>
            <a:srgbClr val="F26B43"/>
          </p15:clr>
        </p15:guide>
        <p15:guide id="6" pos="710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9FA039-2B5A-EDD2-6D21-9FCAAE912C3B}"/>
              </a:ext>
            </a:extLst>
          </p:cNvPr>
          <p:cNvSpPr/>
          <p:nvPr userDrawn="1"/>
        </p:nvSpPr>
        <p:spPr>
          <a:xfrm>
            <a:off x="0" y="2367"/>
            <a:ext cx="12192000" cy="6858000"/>
          </a:xfrm>
          <a:prstGeom prst="rect">
            <a:avLst/>
          </a:prstGeom>
          <a:solidFill>
            <a:srgbClr val="0037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FD9B5C-D9E3-9B10-28B7-C555ACC5C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86" t="50618" r="21870" b="25203"/>
          <a:stretch/>
        </p:blipFill>
        <p:spPr>
          <a:xfrm>
            <a:off x="0" y="1690"/>
            <a:ext cx="12192000" cy="6858000"/>
          </a:xfrm>
          <a:prstGeom prst="rect">
            <a:avLst/>
          </a:prstGeom>
        </p:spPr>
      </p:pic>
      <p:pic>
        <p:nvPicPr>
          <p:cNvPr id="2" name="Afbeelding 4">
            <a:extLst>
              <a:ext uri="{FF2B5EF4-FFF2-40B4-BE49-F238E27FC236}">
                <a16:creationId xmlns:a16="http://schemas.microsoft.com/office/drawing/2014/main" id="{84D39761-C229-344B-31CE-62C13F5E3AE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60199" y="1242000"/>
            <a:ext cx="2232253" cy="28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9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16" r:id="rId3"/>
    <p:sldLayoutId id="214748371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77A"/>
          </a:solidFill>
          <a:latin typeface="NeuzeitG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574" userDrawn="1">
          <p15:clr>
            <a:srgbClr val="F26B43"/>
          </p15:clr>
        </p15:guide>
        <p15:guide id="6" pos="710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1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2A891-E05B-8CE9-D14C-5552FB8A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16A1CC-E81F-532E-7EAE-84CA9841B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597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E35C6EF-FDDF-0791-4796-D113593AB3FD}"/>
              </a:ext>
            </a:extLst>
          </p:cNvPr>
          <p:cNvSpPr txBox="1"/>
          <p:nvPr/>
        </p:nvSpPr>
        <p:spPr>
          <a:xfrm>
            <a:off x="1649963" y="3025275"/>
            <a:ext cx="889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FF"/>
                </a:solidFill>
                <a:latin typeface="NeuzeitGro" panose="00000500000000000000" pitchFamily="50" charset="0"/>
              </a:rPr>
              <a:t>Titel.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5ED13CC-00EC-E24C-6544-D2D57E36D1EE}"/>
              </a:ext>
            </a:extLst>
          </p:cNvPr>
          <p:cNvSpPr txBox="1"/>
          <p:nvPr/>
        </p:nvSpPr>
        <p:spPr>
          <a:xfrm>
            <a:off x="3436774" y="3671606"/>
            <a:ext cx="531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FFFFFF"/>
                </a:solidFill>
                <a:latin typeface="NeuzeitGro" panose="00000500000000000000" pitchFamily="50" charset="0"/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404552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BED1D-B37B-13ED-714A-4E7B761C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4C0FCA-EAA6-CBE7-FB2E-BD6D3AB80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Tijdelijke aanduiding voor afbeelding 11" descr="Afbeelding met grond, buitenshuis, groen&#10;&#10;Automatisch gegenereerde beschrijving">
            <a:extLst>
              <a:ext uri="{FF2B5EF4-FFF2-40B4-BE49-F238E27FC236}">
                <a16:creationId xmlns:a16="http://schemas.microsoft.com/office/drawing/2014/main" id="{49C1F963-E42F-48D6-049F-2104A069B94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5574" b="55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979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E3D5AEB-214D-C77F-CB20-6CF9774322F2}"/>
              </a:ext>
            </a:extLst>
          </p:cNvPr>
          <p:cNvSpPr txBox="1"/>
          <p:nvPr/>
        </p:nvSpPr>
        <p:spPr>
          <a:xfrm>
            <a:off x="1649963" y="3025275"/>
            <a:ext cx="889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FF"/>
                </a:solidFill>
                <a:latin typeface="NeuzeitGro" panose="00000500000000000000" pitchFamily="50" charset="0"/>
              </a:rPr>
              <a:t>Titel.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CACEE18-4417-9052-9360-27819ABABD30}"/>
              </a:ext>
            </a:extLst>
          </p:cNvPr>
          <p:cNvSpPr txBox="1"/>
          <p:nvPr/>
        </p:nvSpPr>
        <p:spPr>
          <a:xfrm>
            <a:off x="3436774" y="3671606"/>
            <a:ext cx="531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FFFFFF"/>
                </a:solidFill>
                <a:latin typeface="NeuzeitGro" panose="00000500000000000000" pitchFamily="50" charset="0"/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56671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E674A-FBD8-B72F-4385-57218F0B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B5C618-57A3-2806-A3A2-2441FDAA3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Tijdelijke aanduiding voor afbeelding 11" descr="Afbeelding met hemel, buitenshuis&#10;&#10;Automatisch gegenereerde beschrijving">
            <a:extLst>
              <a:ext uri="{FF2B5EF4-FFF2-40B4-BE49-F238E27FC236}">
                <a16:creationId xmlns:a16="http://schemas.microsoft.com/office/drawing/2014/main" id="{DB495CCE-C98D-690C-7739-7BA0B1B3E79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2224" b="22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348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4587405-442C-07BB-135D-8E08788D39A0}"/>
              </a:ext>
            </a:extLst>
          </p:cNvPr>
          <p:cNvSpPr txBox="1"/>
          <p:nvPr/>
        </p:nvSpPr>
        <p:spPr>
          <a:xfrm>
            <a:off x="1649963" y="3025275"/>
            <a:ext cx="889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 panose="00000500000000000000" pitchFamily="50" charset="0"/>
              </a:rPr>
              <a:t>Titel.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167C7C7-8E65-D4F0-5ED8-F39A8EB92255}"/>
              </a:ext>
            </a:extLst>
          </p:cNvPr>
          <p:cNvSpPr txBox="1"/>
          <p:nvPr/>
        </p:nvSpPr>
        <p:spPr>
          <a:xfrm>
            <a:off x="3436774" y="3671606"/>
            <a:ext cx="531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 panose="00000500000000000000" pitchFamily="50" charset="0"/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55697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56C5F-CF15-A9C8-1891-4113FB97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9CECB-DBB6-A335-521A-54287213E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Tijdelijke aanduiding voor afbeelding 11" descr="Afbeelding met buitenshuis, gebouw, auto, transport&#10;&#10;Automatisch gegenereerde beschrijving">
            <a:extLst>
              <a:ext uri="{FF2B5EF4-FFF2-40B4-BE49-F238E27FC236}">
                <a16:creationId xmlns:a16="http://schemas.microsoft.com/office/drawing/2014/main" id="{69FA4B2A-B905-DC27-7B58-4E13B0F3FC7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5574" b="55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220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7058D-3795-F6C0-D2A0-C66D142B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37C6B6-6C7D-E500-894C-CE1B44F67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" name="Tijdelijke aanduiding voor afbeelding 15" descr="Afbeelding met persoon&#10;&#10;Automatisch gegenereerde beschrijving">
            <a:extLst>
              <a:ext uri="{FF2B5EF4-FFF2-40B4-BE49-F238E27FC236}">
                <a16:creationId xmlns:a16="http://schemas.microsoft.com/office/drawing/2014/main" id="{01AC91B4-F485-2100-1698-17799F7ED6A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5561" r="55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4464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4587405-442C-07BB-135D-8E08788D39A0}"/>
              </a:ext>
            </a:extLst>
          </p:cNvPr>
          <p:cNvSpPr txBox="1"/>
          <p:nvPr/>
        </p:nvSpPr>
        <p:spPr>
          <a:xfrm>
            <a:off x="1649963" y="3025275"/>
            <a:ext cx="889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 panose="00000500000000000000" pitchFamily="50" charset="0"/>
              </a:rPr>
              <a:t>Titel.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167C7C7-8E65-D4F0-5ED8-F39A8EB92255}"/>
              </a:ext>
            </a:extLst>
          </p:cNvPr>
          <p:cNvSpPr txBox="1"/>
          <p:nvPr/>
        </p:nvSpPr>
        <p:spPr>
          <a:xfrm>
            <a:off x="3436774" y="3671606"/>
            <a:ext cx="531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 panose="00000500000000000000" pitchFamily="50" charset="0"/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806842874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Klant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 Medewerk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ofdstukken Klant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ofdstukken Medewerk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lei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kst pagina'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abellen">
  <a:themeElements>
    <a:clrScheme name="LOUWMAN">
      <a:dk1>
        <a:srgbClr val="003779"/>
      </a:dk1>
      <a:lt1>
        <a:srgbClr val="F5F5F7"/>
      </a:lt1>
      <a:dk2>
        <a:srgbClr val="003779"/>
      </a:dk2>
      <a:lt2>
        <a:srgbClr val="F5F5F7"/>
      </a:lt2>
      <a:accent1>
        <a:srgbClr val="003779"/>
      </a:accent1>
      <a:accent2>
        <a:srgbClr val="9BAFC2"/>
      </a:accent2>
      <a:accent3>
        <a:srgbClr val="B8C8D9"/>
      </a:accent3>
      <a:accent4>
        <a:srgbClr val="D3DEEA"/>
      </a:accent4>
      <a:accent5>
        <a:srgbClr val="EDF1F7"/>
      </a:accent5>
      <a:accent6>
        <a:srgbClr val="91B592"/>
      </a:accent6>
      <a:hlink>
        <a:srgbClr val="91B592"/>
      </a:hlink>
      <a:folHlink>
        <a:srgbClr val="CEE2C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Afzen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/1 F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b="1" dirty="0" smtClean="0">
            <a:solidFill>
              <a:srgbClr val="FFFFFF"/>
            </a:solidFill>
            <a:latin typeface="NeuzeitGro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682e648-6f9c-44a9-ac43-4b18319c7be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323434FF54FA4AB9E3B68011E64D5C" ma:contentTypeVersion="15" ma:contentTypeDescription="Een nieuw document maken." ma:contentTypeScope="" ma:versionID="b6cf97f477bec91fe44b00cebbca2f9c">
  <xsd:schema xmlns:xsd="http://www.w3.org/2001/XMLSchema" xmlns:xs="http://www.w3.org/2001/XMLSchema" xmlns:p="http://schemas.microsoft.com/office/2006/metadata/properties" xmlns:ns3="2682e648-6f9c-44a9-ac43-4b18319c7be2" xmlns:ns4="180b9452-2d20-4d6f-a85d-32df845ce285" targetNamespace="http://schemas.microsoft.com/office/2006/metadata/properties" ma:root="true" ma:fieldsID="bcc620655f6c04e5ae17068cd9009938" ns3:_="" ns4:_="">
    <xsd:import namespace="2682e648-6f9c-44a9-ac43-4b18319c7be2"/>
    <xsd:import namespace="180b9452-2d20-4d6f-a85d-32df845ce2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2e648-6f9c-44a9-ac43-4b18319c7b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0b9452-2d20-4d6f-a85d-32df845ce28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5F1F98-AFA2-4AC0-833C-3515D1D8FB24}">
  <ds:schemaRefs>
    <ds:schemaRef ds:uri="http://schemas.microsoft.com/office/infopath/2007/PartnerControls"/>
    <ds:schemaRef ds:uri="180b9452-2d20-4d6f-a85d-32df845ce285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2682e648-6f9c-44a9-ac43-4b18319c7b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AFA5ED3-0E81-42D2-A8C4-706CFF638D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0E9005-D43D-4B07-A631-30DA1366B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82e648-6f9c-44a9-ac43-4b18319c7be2"/>
    <ds:schemaRef ds:uri="180b9452-2d20-4d6f-a85d-32df845ce2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1247</TotalTime>
  <Words>12</Words>
  <Application>Microsoft Office PowerPoint</Application>
  <PresentationFormat>Breedbeeld</PresentationFormat>
  <Paragraphs>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9</vt:i4>
      </vt:variant>
      <vt:variant>
        <vt:lpstr>Diatitels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Neue Haas Grotesk Text Pro</vt:lpstr>
      <vt:lpstr>NeuzeitGro</vt:lpstr>
      <vt:lpstr>Titel Klanten</vt:lpstr>
      <vt:lpstr>Titel Medewerkers</vt:lpstr>
      <vt:lpstr>Hoofdstukken Klanten</vt:lpstr>
      <vt:lpstr>Hoofdstukken Medewerkers</vt:lpstr>
      <vt:lpstr>Inleiding</vt:lpstr>
      <vt:lpstr>Tekst pagina's</vt:lpstr>
      <vt:lpstr>Tabellen</vt:lpstr>
      <vt:lpstr>Afzender</vt:lpstr>
      <vt:lpstr>1/1 Foto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Guus Ernest</dc:creator>
  <cp:lastModifiedBy>Sander Bom</cp:lastModifiedBy>
  <cp:revision>42</cp:revision>
  <dcterms:created xsi:type="dcterms:W3CDTF">2023-03-16T09:05:02Z</dcterms:created>
  <dcterms:modified xsi:type="dcterms:W3CDTF">2023-04-19T10:43:14Z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lantnaam">
    <vt:lpwstr>1;#DBC|8df49d6c-49fb-4504-94a0-50d51542bfa2</vt:lpwstr>
  </property>
  <property fmtid="{D5CDD505-2E9C-101B-9397-08002B2CF9AE}" pid="3" name="MediaServiceImageTags">
    <vt:lpwstr/>
  </property>
  <property fmtid="{D5CDD505-2E9C-101B-9397-08002B2CF9AE}" pid="4" name="ContentTypeId">
    <vt:lpwstr>0x01010099323434FF54FA4AB9E3B68011E64D5C</vt:lpwstr>
  </property>
</Properties>
</file>