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1A589-B5A6-45E4-B828-3E8E06643268}" v="25" dt="2023-04-19T12:01:17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F671A589-B5A6-45E4-B828-3E8E06643268}"/>
    <pc:docChg chg="custSel modSld">
      <pc:chgData name="Sander Bom" userId="7a36a362-d86e-4b76-9c69-1142301f8e19" providerId="ADAL" clId="{F671A589-B5A6-45E4-B828-3E8E06643268}" dt="2023-04-19T12:01:17.663" v="40"/>
      <pc:docMkLst>
        <pc:docMk/>
      </pc:docMkLst>
      <pc:sldChg chg="setBg">
        <pc:chgData name="Sander Bom" userId="7a36a362-d86e-4b76-9c69-1142301f8e19" providerId="ADAL" clId="{F671A589-B5A6-45E4-B828-3E8E06643268}" dt="2023-04-19T11:58:18.629" v="11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F671A589-B5A6-45E4-B828-3E8E06643268}" dt="2023-04-19T11:58:43.481" v="20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F671A589-B5A6-45E4-B828-3E8E06643268}" dt="2023-04-19T11:58:38.716" v="18" actId="27614"/>
        <pc:sldMkLst>
          <pc:docMk/>
          <pc:sldMk cId="2369798449" sldId="260"/>
        </pc:sldMkLst>
        <pc:spChg chg="add del mod">
          <ac:chgData name="Sander Bom" userId="7a36a362-d86e-4b76-9c69-1142301f8e19" providerId="ADAL" clId="{F671A589-B5A6-45E4-B828-3E8E06643268}" dt="2023-04-19T11:58:31.098" v="13" actId="931"/>
          <ac:spMkLst>
            <pc:docMk/>
            <pc:sldMk cId="2369798449" sldId="260"/>
            <ac:spMk id="10" creationId="{D04B39DA-1CA6-25D0-7D82-32D39B3311B1}"/>
          </ac:spMkLst>
        </pc:spChg>
        <pc:spChg chg="add del mod">
          <ac:chgData name="Sander Bom" userId="7a36a362-d86e-4b76-9c69-1142301f8e19" providerId="ADAL" clId="{F671A589-B5A6-45E4-B828-3E8E06643268}" dt="2023-04-19T11:58:36.603" v="17" actId="931"/>
          <ac:spMkLst>
            <pc:docMk/>
            <pc:sldMk cId="2369798449" sldId="260"/>
            <ac:spMk id="14" creationId="{D04FC610-FD4D-9F9F-5E8D-25E526A378BD}"/>
          </ac:spMkLst>
        </pc:spChg>
        <pc:picChg chg="del">
          <ac:chgData name="Sander Bom" userId="7a36a362-d86e-4b76-9c69-1142301f8e19" providerId="ADAL" clId="{F671A589-B5A6-45E4-B828-3E8E06643268}" dt="2023-04-19T11:58:26.862" v="12" actId="478"/>
          <ac:picMkLst>
            <pc:docMk/>
            <pc:sldMk cId="2369798449" sldId="260"/>
            <ac:picMk id="7" creationId="{C325F531-6700-8866-277A-91C375AE959F}"/>
          </ac:picMkLst>
        </pc:picChg>
        <pc:picChg chg="add del mod">
          <ac:chgData name="Sander Bom" userId="7a36a362-d86e-4b76-9c69-1142301f8e19" providerId="ADAL" clId="{F671A589-B5A6-45E4-B828-3E8E06643268}" dt="2023-04-19T11:58:33.981" v="16" actId="478"/>
          <ac:picMkLst>
            <pc:docMk/>
            <pc:sldMk cId="2369798449" sldId="260"/>
            <ac:picMk id="12" creationId="{D06E8578-811A-7134-88E0-1EE972749218}"/>
          </ac:picMkLst>
        </pc:picChg>
        <pc:picChg chg="add mod">
          <ac:chgData name="Sander Bom" userId="7a36a362-d86e-4b76-9c69-1142301f8e19" providerId="ADAL" clId="{F671A589-B5A6-45E4-B828-3E8E06643268}" dt="2023-04-19T11:58:38.716" v="18" actId="27614"/>
          <ac:picMkLst>
            <pc:docMk/>
            <pc:sldMk cId="2369798449" sldId="260"/>
            <ac:picMk id="16" creationId="{D4D12BC1-BACE-20D7-C3BB-47BF1C02BFB0}"/>
          </ac:picMkLst>
        </pc:picChg>
      </pc:sldChg>
      <pc:sldChg chg="addSp delSp modSp mod">
        <pc:chgData name="Sander Bom" userId="7a36a362-d86e-4b76-9c69-1142301f8e19" providerId="ADAL" clId="{F671A589-B5A6-45E4-B828-3E8E06643268}" dt="2023-04-19T11:59:01.031" v="25" actId="18131"/>
        <pc:sldMkLst>
          <pc:docMk/>
          <pc:sldMk cId="2393482967" sldId="261"/>
        </pc:sldMkLst>
        <pc:spChg chg="add del mod">
          <ac:chgData name="Sander Bom" userId="7a36a362-d86e-4b76-9c69-1142301f8e19" providerId="ADAL" clId="{F671A589-B5A6-45E4-B828-3E8E06643268}" dt="2023-04-19T11:58:54.199" v="22" actId="931"/>
          <ac:spMkLst>
            <pc:docMk/>
            <pc:sldMk cId="2393482967" sldId="261"/>
            <ac:spMk id="14" creationId="{866723A4-6935-6A20-F2CE-41E178C9FF1E}"/>
          </ac:spMkLst>
        </pc:spChg>
        <pc:picChg chg="del">
          <ac:chgData name="Sander Bom" userId="7a36a362-d86e-4b76-9c69-1142301f8e19" providerId="ADAL" clId="{F671A589-B5A6-45E4-B828-3E8E06643268}" dt="2023-04-19T11:58:47.050" v="21" actId="478"/>
          <ac:picMkLst>
            <pc:docMk/>
            <pc:sldMk cId="2393482967" sldId="261"/>
            <ac:picMk id="12" creationId="{2CD0005D-5B29-88FD-9269-70E507E465BA}"/>
          </ac:picMkLst>
        </pc:picChg>
        <pc:picChg chg="add mod modCrop">
          <ac:chgData name="Sander Bom" userId="7a36a362-d86e-4b76-9c69-1142301f8e19" providerId="ADAL" clId="{F671A589-B5A6-45E4-B828-3E8E06643268}" dt="2023-04-19T11:59:01.031" v="25" actId="18131"/>
          <ac:picMkLst>
            <pc:docMk/>
            <pc:sldMk cId="2393482967" sldId="261"/>
            <ac:picMk id="16" creationId="{4EF49979-B71E-7013-21AC-A805CEF0A363}"/>
          </ac:picMkLst>
        </pc:picChg>
      </pc:sldChg>
      <pc:sldChg chg="addSp delSp modSp mod">
        <pc:chgData name="Sander Bom" userId="7a36a362-d86e-4b76-9c69-1142301f8e19" providerId="ADAL" clId="{F671A589-B5A6-45E4-B828-3E8E06643268}" dt="2023-04-19T11:59:27.894" v="32" actId="18131"/>
        <pc:sldMkLst>
          <pc:docMk/>
          <pc:sldMk cId="2272208669" sldId="262"/>
        </pc:sldMkLst>
        <pc:spChg chg="add del mod">
          <ac:chgData name="Sander Bom" userId="7a36a362-d86e-4b76-9c69-1142301f8e19" providerId="ADAL" clId="{F671A589-B5A6-45E4-B828-3E8E06643268}" dt="2023-04-19T11:59:23.331" v="29" actId="931"/>
          <ac:spMkLst>
            <pc:docMk/>
            <pc:sldMk cId="2272208669" sldId="262"/>
            <ac:spMk id="10" creationId="{E10B889A-5D35-EE57-0D82-7409012BA1A6}"/>
          </ac:spMkLst>
        </pc:spChg>
        <pc:picChg chg="del">
          <ac:chgData name="Sander Bom" userId="7a36a362-d86e-4b76-9c69-1142301f8e19" providerId="ADAL" clId="{F671A589-B5A6-45E4-B828-3E8E06643268}" dt="2023-04-19T11:59:16.961" v="28" actId="478"/>
          <ac:picMkLst>
            <pc:docMk/>
            <pc:sldMk cId="2272208669" sldId="262"/>
            <ac:picMk id="7" creationId="{A2AC16B2-7645-3246-1420-E287DFCB3A19}"/>
          </ac:picMkLst>
        </pc:picChg>
        <pc:picChg chg="add mod modCrop">
          <ac:chgData name="Sander Bom" userId="7a36a362-d86e-4b76-9c69-1142301f8e19" providerId="ADAL" clId="{F671A589-B5A6-45E4-B828-3E8E06643268}" dt="2023-04-19T11:59:27.894" v="32" actId="18131"/>
          <ac:picMkLst>
            <pc:docMk/>
            <pc:sldMk cId="2272208669" sldId="262"/>
            <ac:picMk id="12" creationId="{4AE1D3AD-F053-5164-042E-417CE32F5D58}"/>
          </ac:picMkLst>
        </pc:picChg>
      </pc:sldChg>
      <pc:sldChg chg="addSp delSp modSp mod">
        <pc:chgData name="Sander Bom" userId="7a36a362-d86e-4b76-9c69-1142301f8e19" providerId="ADAL" clId="{F671A589-B5A6-45E4-B828-3E8E06643268}" dt="2023-04-19T11:59:44.679" v="36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F671A589-B5A6-45E4-B828-3E8E06643268}" dt="2023-04-19T11:59:43.687" v="34" actId="931"/>
          <ac:spMkLst>
            <pc:docMk/>
            <pc:sldMk cId="1234464040" sldId="263"/>
            <ac:spMk id="14" creationId="{746DC770-7481-EFAA-249D-BEAADBB6C611}"/>
          </ac:spMkLst>
        </pc:spChg>
        <pc:picChg chg="del">
          <ac:chgData name="Sander Bom" userId="7a36a362-d86e-4b76-9c69-1142301f8e19" providerId="ADAL" clId="{F671A589-B5A6-45E4-B828-3E8E06643268}" dt="2023-04-19T11:59:33.769" v="33" actId="478"/>
          <ac:picMkLst>
            <pc:docMk/>
            <pc:sldMk cId="1234464040" sldId="263"/>
            <ac:picMk id="12" creationId="{5AC94E87-C783-DD5B-BFCF-BD13490AC5D5}"/>
          </ac:picMkLst>
        </pc:picChg>
        <pc:picChg chg="add mod">
          <ac:chgData name="Sander Bom" userId="7a36a362-d86e-4b76-9c69-1142301f8e19" providerId="ADAL" clId="{F671A589-B5A6-45E4-B828-3E8E06643268}" dt="2023-04-19T11:59:44.679" v="36" actId="962"/>
          <ac:picMkLst>
            <pc:docMk/>
            <pc:sldMk cId="1234464040" sldId="263"/>
            <ac:picMk id="16" creationId="{93F98513-D049-5AA5-4B42-CCC892DDD666}"/>
          </ac:picMkLst>
        </pc:picChg>
      </pc:sldChg>
      <pc:sldChg chg="setBg">
        <pc:chgData name="Sander Bom" userId="7a36a362-d86e-4b76-9c69-1142301f8e19" providerId="ADAL" clId="{F671A589-B5A6-45E4-B828-3E8E06643268}" dt="2023-04-19T11:59:13.128" v="27"/>
        <pc:sldMkLst>
          <pc:docMk/>
          <pc:sldMk cId="1556972060" sldId="264"/>
        </pc:sldMkLst>
      </pc:sldChg>
      <pc:sldChg chg="setBg">
        <pc:chgData name="Sander Bom" userId="7a36a362-d86e-4b76-9c69-1142301f8e19" providerId="ADAL" clId="{F671A589-B5A6-45E4-B828-3E8E06643268}" dt="2023-04-19T12:01:17.663" v="40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ruck, buitenshuis, hemel, grond&#10;&#10;Automatisch gegenereerde beschrijving">
            <a:extLst>
              <a:ext uri="{FF2B5EF4-FFF2-40B4-BE49-F238E27FC236}">
                <a16:creationId xmlns:a16="http://schemas.microsoft.com/office/drawing/2014/main" id="{D4D12BC1-BACE-20D7-C3BB-47BF1C02BFB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hemel, buitenshuis, truck, grond&#10;&#10;Automatisch gegenereerde beschrijving">
            <a:extLst>
              <a:ext uri="{FF2B5EF4-FFF2-40B4-BE49-F238E27FC236}">
                <a16:creationId xmlns:a16="http://schemas.microsoft.com/office/drawing/2014/main" id="{4EF49979-B71E-7013-21AC-A805CEF0A36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30962" b="13486"/>
          <a:stretch/>
        </p:blipFill>
        <p:spPr>
          <a:xfrm>
            <a:off x="911224" y="2205039"/>
            <a:ext cx="5990400" cy="3744046"/>
          </a:xfrm>
        </p:spPr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1" descr="Afbeelding met tekst, hemel, weg, snelweg&#10;&#10;Automatisch gegenereerde beschrijving">
            <a:extLst>
              <a:ext uri="{FF2B5EF4-FFF2-40B4-BE49-F238E27FC236}">
                <a16:creationId xmlns:a16="http://schemas.microsoft.com/office/drawing/2014/main" id="{4AE1D3AD-F053-5164-042E-417CE32F5D5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5317" t="-23" r="29154" b="23"/>
          <a:stretch/>
        </p:blipFill>
        <p:spPr>
          <a:xfrm>
            <a:off x="911225" y="2205039"/>
            <a:ext cx="3744575" cy="3744046"/>
          </a:xfrm>
        </p:spPr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ekst, transport, truck, reizen&#10;&#10;Automatisch gegenereerde beschrijving">
            <a:extLst>
              <a:ext uri="{FF2B5EF4-FFF2-40B4-BE49-F238E27FC236}">
                <a16:creationId xmlns:a16="http://schemas.microsoft.com/office/drawing/2014/main" id="{93F98513-D049-5AA5-4B42-CCC892DDD66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998" r="4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Props1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682e648-6f9c-44a9-ac43-4b18319c7be2"/>
    <ds:schemaRef ds:uri="180b9452-2d20-4d6f-a85d-32df845ce28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1265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40</cp:revision>
  <dcterms:created xsi:type="dcterms:W3CDTF">2023-03-16T09:05:02Z</dcterms:created>
  <dcterms:modified xsi:type="dcterms:W3CDTF">2023-04-19T12:01:26Z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