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  <p:sldMasterId id="2147483733" r:id="rId5"/>
    <p:sldMasterId id="2147483748" r:id="rId6"/>
    <p:sldMasterId id="2147483742" r:id="rId7"/>
    <p:sldMasterId id="2147483727" r:id="rId8"/>
    <p:sldMasterId id="2147483718" r:id="rId9"/>
    <p:sldMasterId id="2147483704" r:id="rId10"/>
    <p:sldMasterId id="2147483702" r:id="rId11"/>
    <p:sldMasterId id="2147483755" r:id="rId12"/>
  </p:sldMasterIdLst>
  <p:notesMasterIdLst>
    <p:notesMasterId r:id="rId22"/>
  </p:notesMasterIdLst>
  <p:sldIdLst>
    <p:sldId id="256" r:id="rId13"/>
    <p:sldId id="257" r:id="rId14"/>
    <p:sldId id="260" r:id="rId15"/>
    <p:sldId id="258" r:id="rId16"/>
    <p:sldId id="261" r:id="rId17"/>
    <p:sldId id="264" r:id="rId18"/>
    <p:sldId id="262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11B7A-CDF1-4DE2-8AB0-165B1A2F8920}" v="20" dt="2023-04-19T10:31:48.302"/>
    <p1510:client id="{88A9CA2C-470B-4622-A76C-F204CE346A0B}" v="26" dt="2023-04-19T10:19:19.326"/>
    <p1510:client id="{924E667A-56CE-4579-AD4B-40122F491F4C}" v="12" dt="2023-04-19T10:25:39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howGuides="1">
      <p:cViewPr varScale="1">
        <p:scale>
          <a:sx n="82" d="100"/>
          <a:sy n="82" d="100"/>
        </p:scale>
        <p:origin x="33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Bom" userId="7a36a362-d86e-4b76-9c69-1142301f8e19" providerId="ADAL" clId="{38F11B7A-CDF1-4DE2-8AB0-165B1A2F8920}"/>
    <pc:docChg chg="undo custSel modSld">
      <pc:chgData name="Sander Bom" userId="7a36a362-d86e-4b76-9c69-1142301f8e19" providerId="ADAL" clId="{38F11B7A-CDF1-4DE2-8AB0-165B1A2F8920}" dt="2023-04-19T10:31:48.302" v="47"/>
      <pc:docMkLst>
        <pc:docMk/>
      </pc:docMkLst>
      <pc:sldChg chg="setBg">
        <pc:chgData name="Sander Bom" userId="7a36a362-d86e-4b76-9c69-1142301f8e19" providerId="ADAL" clId="{38F11B7A-CDF1-4DE2-8AB0-165B1A2F8920}" dt="2023-04-19T10:30:20.637" v="9"/>
        <pc:sldMkLst>
          <pc:docMk/>
          <pc:sldMk cId="4045529081" sldId="257"/>
        </pc:sldMkLst>
      </pc:sldChg>
      <pc:sldChg chg="setBg">
        <pc:chgData name="Sander Bom" userId="7a36a362-d86e-4b76-9c69-1142301f8e19" providerId="ADAL" clId="{38F11B7A-CDF1-4DE2-8AB0-165B1A2F8920}" dt="2023-04-19T10:30:43.271" v="14"/>
        <pc:sldMkLst>
          <pc:docMk/>
          <pc:sldMk cId="2566714165" sldId="258"/>
        </pc:sldMkLst>
      </pc:sldChg>
      <pc:sldChg chg="addSp delSp modSp mod">
        <pc:chgData name="Sander Bom" userId="7a36a362-d86e-4b76-9c69-1142301f8e19" providerId="ADAL" clId="{38F11B7A-CDF1-4DE2-8AB0-165B1A2F8920}" dt="2023-04-19T10:30:35.463" v="12" actId="27614"/>
        <pc:sldMkLst>
          <pc:docMk/>
          <pc:sldMk cId="2369798449" sldId="260"/>
        </pc:sldMkLst>
        <pc:spChg chg="add del mod">
          <ac:chgData name="Sander Bom" userId="7a36a362-d86e-4b76-9c69-1142301f8e19" providerId="ADAL" clId="{38F11B7A-CDF1-4DE2-8AB0-165B1A2F8920}" dt="2023-04-19T10:30:33.190" v="11" actId="931"/>
          <ac:spMkLst>
            <pc:docMk/>
            <pc:sldMk cId="2369798449" sldId="260"/>
            <ac:spMk id="5" creationId="{163F8919-7F58-EA85-CE56-FC60BC820FB4}"/>
          </ac:spMkLst>
        </pc:spChg>
        <pc:picChg chg="del">
          <ac:chgData name="Sander Bom" userId="7a36a362-d86e-4b76-9c69-1142301f8e19" providerId="ADAL" clId="{38F11B7A-CDF1-4DE2-8AB0-165B1A2F8920}" dt="2023-04-19T10:30:28.006" v="10" actId="478"/>
          <ac:picMkLst>
            <pc:docMk/>
            <pc:sldMk cId="2369798449" sldId="260"/>
            <ac:picMk id="7" creationId="{04943E5E-B476-9586-724B-A884B432DED3}"/>
          </ac:picMkLst>
        </pc:picChg>
        <pc:picChg chg="add mod">
          <ac:chgData name="Sander Bom" userId="7a36a362-d86e-4b76-9c69-1142301f8e19" providerId="ADAL" clId="{38F11B7A-CDF1-4DE2-8AB0-165B1A2F8920}" dt="2023-04-19T10:30:35.463" v="12" actId="27614"/>
          <ac:picMkLst>
            <pc:docMk/>
            <pc:sldMk cId="2369798449" sldId="260"/>
            <ac:picMk id="8" creationId="{8A0E630E-ACE6-216F-F842-EF3288A7F527}"/>
          </ac:picMkLst>
        </pc:picChg>
      </pc:sldChg>
      <pc:sldChg chg="addSp delSp modSp mod">
        <pc:chgData name="Sander Bom" userId="7a36a362-d86e-4b76-9c69-1142301f8e19" providerId="ADAL" clId="{38F11B7A-CDF1-4DE2-8AB0-165B1A2F8920}" dt="2023-04-19T10:31:00.217" v="18" actId="962"/>
        <pc:sldMkLst>
          <pc:docMk/>
          <pc:sldMk cId="2393482967" sldId="261"/>
        </pc:sldMkLst>
        <pc:spChg chg="add del mod">
          <ac:chgData name="Sander Bom" userId="7a36a362-d86e-4b76-9c69-1142301f8e19" providerId="ADAL" clId="{38F11B7A-CDF1-4DE2-8AB0-165B1A2F8920}" dt="2023-04-19T10:30:59.219" v="16" actId="931"/>
          <ac:spMkLst>
            <pc:docMk/>
            <pc:sldMk cId="2393482967" sldId="261"/>
            <ac:spMk id="5" creationId="{E00B4190-AE16-B2CA-ED8B-4BCE2CA4BD47}"/>
          </ac:spMkLst>
        </pc:spChg>
        <pc:picChg chg="del">
          <ac:chgData name="Sander Bom" userId="7a36a362-d86e-4b76-9c69-1142301f8e19" providerId="ADAL" clId="{38F11B7A-CDF1-4DE2-8AB0-165B1A2F8920}" dt="2023-04-19T10:30:52.532" v="15" actId="478"/>
          <ac:picMkLst>
            <pc:docMk/>
            <pc:sldMk cId="2393482967" sldId="261"/>
            <ac:picMk id="7" creationId="{68BBF60E-6E69-C515-7E59-E48E3F117961}"/>
          </ac:picMkLst>
        </pc:picChg>
        <pc:picChg chg="add mod">
          <ac:chgData name="Sander Bom" userId="7a36a362-d86e-4b76-9c69-1142301f8e19" providerId="ADAL" clId="{38F11B7A-CDF1-4DE2-8AB0-165B1A2F8920}" dt="2023-04-19T10:31:00.217" v="18" actId="962"/>
          <ac:picMkLst>
            <pc:docMk/>
            <pc:sldMk cId="2393482967" sldId="261"/>
            <ac:picMk id="8" creationId="{361EC32D-7A46-A30B-AB11-6181C1E4B04C}"/>
          </ac:picMkLst>
        </pc:picChg>
      </pc:sldChg>
      <pc:sldChg chg="addSp delSp modSp mod">
        <pc:chgData name="Sander Bom" userId="7a36a362-d86e-4b76-9c69-1142301f8e19" providerId="ADAL" clId="{38F11B7A-CDF1-4DE2-8AB0-165B1A2F8920}" dt="2023-04-19T10:31:17.027" v="24" actId="962"/>
        <pc:sldMkLst>
          <pc:docMk/>
          <pc:sldMk cId="2272208669" sldId="262"/>
        </pc:sldMkLst>
        <pc:spChg chg="add del mod">
          <ac:chgData name="Sander Bom" userId="7a36a362-d86e-4b76-9c69-1142301f8e19" providerId="ADAL" clId="{38F11B7A-CDF1-4DE2-8AB0-165B1A2F8920}" dt="2023-04-19T10:31:15.729" v="22" actId="931"/>
          <ac:spMkLst>
            <pc:docMk/>
            <pc:sldMk cId="2272208669" sldId="262"/>
            <ac:spMk id="5" creationId="{CCFAF1A0-B3D9-6AA5-8532-E083BF97EB79}"/>
          </ac:spMkLst>
        </pc:spChg>
        <pc:picChg chg="del">
          <ac:chgData name="Sander Bom" userId="7a36a362-d86e-4b76-9c69-1142301f8e19" providerId="ADAL" clId="{38F11B7A-CDF1-4DE2-8AB0-165B1A2F8920}" dt="2023-04-19T10:31:13.179" v="21" actId="478"/>
          <ac:picMkLst>
            <pc:docMk/>
            <pc:sldMk cId="2272208669" sldId="262"/>
            <ac:picMk id="7" creationId="{72BE3C59-4044-58CE-E38C-EA904C2DA682}"/>
          </ac:picMkLst>
        </pc:picChg>
        <pc:picChg chg="add mod">
          <ac:chgData name="Sander Bom" userId="7a36a362-d86e-4b76-9c69-1142301f8e19" providerId="ADAL" clId="{38F11B7A-CDF1-4DE2-8AB0-165B1A2F8920}" dt="2023-04-19T10:31:17.027" v="24" actId="962"/>
          <ac:picMkLst>
            <pc:docMk/>
            <pc:sldMk cId="2272208669" sldId="262"/>
            <ac:picMk id="8" creationId="{835B57C3-5D0F-FE5F-797D-3B5B76935BF0}"/>
          </ac:picMkLst>
        </pc:picChg>
      </pc:sldChg>
      <pc:sldChg chg="addSp delSp modSp mod">
        <pc:chgData name="Sander Bom" userId="7a36a362-d86e-4b76-9c69-1142301f8e19" providerId="ADAL" clId="{38F11B7A-CDF1-4DE2-8AB0-165B1A2F8920}" dt="2023-04-19T10:31:38.583" v="45" actId="18131"/>
        <pc:sldMkLst>
          <pc:docMk/>
          <pc:sldMk cId="1234464040" sldId="263"/>
        </pc:sldMkLst>
        <pc:spChg chg="add del mod">
          <ac:chgData name="Sander Bom" userId="7a36a362-d86e-4b76-9c69-1142301f8e19" providerId="ADAL" clId="{38F11B7A-CDF1-4DE2-8AB0-165B1A2F8920}" dt="2023-04-19T10:31:25.794" v="26" actId="931"/>
          <ac:spMkLst>
            <pc:docMk/>
            <pc:sldMk cId="1234464040" sldId="263"/>
            <ac:spMk id="5" creationId="{01E7F44D-4680-6213-BFB6-83C5121ACDF9}"/>
          </ac:spMkLst>
        </pc:spChg>
        <pc:picChg chg="add mod modCrop">
          <ac:chgData name="Sander Bom" userId="7a36a362-d86e-4b76-9c69-1142301f8e19" providerId="ADAL" clId="{38F11B7A-CDF1-4DE2-8AB0-165B1A2F8920}" dt="2023-04-19T10:31:38.583" v="45" actId="18131"/>
          <ac:picMkLst>
            <pc:docMk/>
            <pc:sldMk cId="1234464040" sldId="263"/>
            <ac:picMk id="7" creationId="{12B8D44F-F64F-C511-1C5D-31DB51BDBA53}"/>
          </ac:picMkLst>
        </pc:picChg>
        <pc:picChg chg="del">
          <ac:chgData name="Sander Bom" userId="7a36a362-d86e-4b76-9c69-1142301f8e19" providerId="ADAL" clId="{38F11B7A-CDF1-4DE2-8AB0-165B1A2F8920}" dt="2023-04-19T10:31:19.204" v="25" actId="478"/>
          <ac:picMkLst>
            <pc:docMk/>
            <pc:sldMk cId="1234464040" sldId="263"/>
            <ac:picMk id="8" creationId="{4E97FD97-8324-92A6-36EE-8E105B07CDDC}"/>
          </ac:picMkLst>
        </pc:picChg>
      </pc:sldChg>
      <pc:sldChg chg="setBg">
        <pc:chgData name="Sander Bom" userId="7a36a362-d86e-4b76-9c69-1142301f8e19" providerId="ADAL" clId="{38F11B7A-CDF1-4DE2-8AB0-165B1A2F8920}" dt="2023-04-19T10:31:08.342" v="20"/>
        <pc:sldMkLst>
          <pc:docMk/>
          <pc:sldMk cId="1556972060" sldId="264"/>
        </pc:sldMkLst>
      </pc:sldChg>
      <pc:sldChg chg="setBg">
        <pc:chgData name="Sander Bom" userId="7a36a362-d86e-4b76-9c69-1142301f8e19" providerId="ADAL" clId="{38F11B7A-CDF1-4DE2-8AB0-165B1A2F8920}" dt="2023-04-19T10:31:48.302" v="47"/>
        <pc:sldMkLst>
          <pc:docMk/>
          <pc:sldMk cId="1806842874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D-DD41-BF94-781CB5E231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D-DD41-BF94-781CB5E231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D-DD41-BF94-781CB5E2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44847"/>
        <c:axId val="328224927"/>
      </c:barChart>
      <c:catAx>
        <c:axId val="3286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4927"/>
        <c:crosses val="autoZero"/>
        <c:auto val="1"/>
        <c:lblAlgn val="ctr"/>
        <c:lblOffset val="100"/>
        <c:noMultiLvlLbl val="0"/>
      </c:catAx>
      <c:valAx>
        <c:axId val="3282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64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95AB-EDB2-4183-99DD-82ABA26097E7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A436-7F7A-4FE7-BED4-04542F4EC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2D6190-5175-CE50-C721-0D176047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BE86219-0C02-1BBD-FCB1-F5C04116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18F78D-DF03-E882-3BCC-F4E0D16E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D758A6-E41A-89C3-AAE1-88BFA5BB4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DCB0B4-BF2E-72BC-41CB-AE49AA01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349B48-D8C5-3CE7-11FC-A758036B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4E7FA8-51A4-1B1C-6FB0-DB2D1E23F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CF803A-73A0-C99A-7B2A-05CB2ADF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F610FD-EF26-4DB9-E1B5-C6334DDF1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E67657-E2F8-858F-7A5C-A0A2C04B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07EF83-350B-9A62-E5C1-DF25BBA0E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4D0EA6-2437-3610-3018-B0E40B610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30AE0A-293C-931C-8B98-ABDD61FC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8CBB95-A51D-E585-C6BC-0146FCDA9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91CD213-61EC-F923-F22B-ACCB0E19E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6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1"/>
            <a:ext cx="1036178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agenda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het onderwerp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93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0"/>
            <a:ext cx="1036955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inleiding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538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4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2" spcCol="360000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892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00" y="2204830"/>
            <a:ext cx="59048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5" y="2205039"/>
            <a:ext cx="3744575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8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8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6200" y="2204830"/>
            <a:ext cx="37445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4" y="2205039"/>
            <a:ext cx="5990400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760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F728-1FF7-5E11-68F3-BDF5A72E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1988800"/>
            <a:ext cx="10369551" cy="28804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l-NL" dirty="0"/>
              <a:t>“Klik om de quote te bewerken”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4E745C5C-3629-70BE-249B-C815D8926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5517290"/>
            <a:ext cx="10369549" cy="7473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rgbClr val="00377A"/>
                </a:solidFill>
                <a:latin typeface="NeuzeitGro" pitchFamily="2" charset="77"/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76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4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1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graphicFrame>
        <p:nvGraphicFramePr>
          <p:cNvPr id="2" name="Tabel 6">
            <a:extLst>
              <a:ext uri="{FF2B5EF4-FFF2-40B4-BE49-F238E27FC236}">
                <a16:creationId xmlns:a16="http://schemas.microsoft.com/office/drawing/2014/main" id="{57AC9F77-9B33-50A6-3564-C5A174FE15D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27114281"/>
              </p:ext>
            </p:extLst>
          </p:nvPr>
        </p:nvGraphicFramePr>
        <p:xfrm>
          <a:off x="911225" y="2204864"/>
          <a:ext cx="10369550" cy="374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>
                  <a:extLst>
                    <a:ext uri="{9D8B030D-6E8A-4147-A177-3AD203B41FA5}">
                      <a16:colId xmlns:a16="http://schemas.microsoft.com/office/drawing/2014/main" val="114038830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68115904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347521531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5080532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606945768"/>
                    </a:ext>
                  </a:extLst>
                </a:gridCol>
              </a:tblGrid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81105571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055360733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4110728359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61414005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690792707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3100600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7796856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530FCCD-65F9-828A-A132-0C6987EE682D}"/>
              </a:ext>
            </a:extLst>
          </p:cNvPr>
          <p:cNvSpPr txBox="1"/>
          <p:nvPr userDrawn="1"/>
        </p:nvSpPr>
        <p:spPr>
          <a:xfrm>
            <a:off x="6221627" y="1396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710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17E9D307-1C66-2667-0C35-78D17D2F7454}"/>
              </a:ext>
            </a:extLst>
          </p:cNvPr>
          <p:cNvSpPr/>
          <p:nvPr userDrawn="1"/>
        </p:nvSpPr>
        <p:spPr>
          <a:xfrm>
            <a:off x="480310" y="1877191"/>
            <a:ext cx="11233691" cy="0"/>
          </a:xfrm>
          <a:prstGeom prst="line">
            <a:avLst/>
          </a:prstGeom>
          <a:ln w="38100" cap="rnd">
            <a:solidFill>
              <a:schemeClr val="tx2"/>
            </a:solidFill>
            <a:miter lim="400000"/>
            <a:tailEnd type="triangle"/>
          </a:ln>
        </p:spPr>
        <p:txBody>
          <a:bodyPr lIns="22860" rIns="22860"/>
          <a:lstStyle/>
          <a:p>
            <a:pPr>
              <a:defRPr sz="3600">
                <a:latin typeface="Campton Thin"/>
                <a:ea typeface="Campton Thin"/>
                <a:cs typeface="Campton Thin"/>
                <a:sym typeface="Campton Thin"/>
              </a:defRPr>
            </a:pPr>
            <a:endParaRPr b="1">
              <a:solidFill>
                <a:schemeClr val="accent6"/>
              </a:solidFill>
              <a:latin typeface="+mj-lt"/>
              <a:cs typeface="Toyota Type Semibold" panose="020B0502020202020204" pitchFamily="34" charset="0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6DD1B9A-6A4E-5104-0D54-E1ED8282DFB5}"/>
              </a:ext>
            </a:extLst>
          </p:cNvPr>
          <p:cNvSpPr/>
          <p:nvPr userDrawn="1"/>
        </p:nvSpPr>
        <p:spPr>
          <a:xfrm>
            <a:off x="5123483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4" name="Oval 45">
            <a:extLst>
              <a:ext uri="{FF2B5EF4-FFF2-40B4-BE49-F238E27FC236}">
                <a16:creationId xmlns:a16="http://schemas.microsoft.com/office/drawing/2014/main" id="{F2CDE93B-B15E-F356-1246-E80CBC5ABFD9}"/>
              </a:ext>
            </a:extLst>
          </p:cNvPr>
          <p:cNvSpPr/>
          <p:nvPr userDrawn="1"/>
        </p:nvSpPr>
        <p:spPr>
          <a:xfrm>
            <a:off x="47061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5" name="Oval 46">
            <a:extLst>
              <a:ext uri="{FF2B5EF4-FFF2-40B4-BE49-F238E27FC236}">
                <a16:creationId xmlns:a16="http://schemas.microsoft.com/office/drawing/2014/main" id="{725C2977-2303-8336-0F60-319CF0631EB3}"/>
              </a:ext>
            </a:extLst>
          </p:cNvPr>
          <p:cNvSpPr/>
          <p:nvPr userDrawn="1"/>
        </p:nvSpPr>
        <p:spPr>
          <a:xfrm>
            <a:off x="1401185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6" name="Oval 47">
            <a:extLst>
              <a:ext uri="{FF2B5EF4-FFF2-40B4-BE49-F238E27FC236}">
                <a16:creationId xmlns:a16="http://schemas.microsoft.com/office/drawing/2014/main" id="{B5251F32-83EE-D9C3-BF3A-1F677F8264C4}"/>
              </a:ext>
            </a:extLst>
          </p:cNvPr>
          <p:cNvSpPr/>
          <p:nvPr userDrawn="1"/>
        </p:nvSpPr>
        <p:spPr>
          <a:xfrm>
            <a:off x="233176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D8597E38-5263-3DF1-870A-F81B8486360F}"/>
              </a:ext>
            </a:extLst>
          </p:cNvPr>
          <p:cNvSpPr/>
          <p:nvPr userDrawn="1"/>
        </p:nvSpPr>
        <p:spPr>
          <a:xfrm>
            <a:off x="3262334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8FD6A1EC-6ED3-8D41-2CC9-BE5DC62690EA}"/>
              </a:ext>
            </a:extLst>
          </p:cNvPr>
          <p:cNvSpPr/>
          <p:nvPr userDrawn="1"/>
        </p:nvSpPr>
        <p:spPr>
          <a:xfrm>
            <a:off x="6984632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9" name="Oval 50">
            <a:extLst>
              <a:ext uri="{FF2B5EF4-FFF2-40B4-BE49-F238E27FC236}">
                <a16:creationId xmlns:a16="http://schemas.microsoft.com/office/drawing/2014/main" id="{51DB4C79-213F-0EC0-936E-98A592A95D94}"/>
              </a:ext>
            </a:extLst>
          </p:cNvPr>
          <p:cNvSpPr/>
          <p:nvPr userDrawn="1"/>
        </p:nvSpPr>
        <p:spPr>
          <a:xfrm>
            <a:off x="4192909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1" name="Oval 51">
            <a:extLst>
              <a:ext uri="{FF2B5EF4-FFF2-40B4-BE49-F238E27FC236}">
                <a16:creationId xmlns:a16="http://schemas.microsoft.com/office/drawing/2014/main" id="{4C4F2544-6D75-73B3-ADFC-3C7AB97DFFDA}"/>
              </a:ext>
            </a:extLst>
          </p:cNvPr>
          <p:cNvSpPr/>
          <p:nvPr userDrawn="1"/>
        </p:nvSpPr>
        <p:spPr>
          <a:xfrm>
            <a:off x="7915207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57BC7CDD-8C64-3D9F-E8BB-4893C40D56D0}"/>
              </a:ext>
            </a:extLst>
          </p:cNvPr>
          <p:cNvSpPr/>
          <p:nvPr userDrawn="1"/>
        </p:nvSpPr>
        <p:spPr>
          <a:xfrm>
            <a:off x="6054058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0E5385DA-E534-DDC2-921D-3C425DA86EF5}"/>
              </a:ext>
            </a:extLst>
          </p:cNvPr>
          <p:cNvSpPr/>
          <p:nvPr userDrawn="1"/>
        </p:nvSpPr>
        <p:spPr>
          <a:xfrm>
            <a:off x="884578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30FB2C4C-9E0B-B797-F30A-1C853375A787}"/>
              </a:ext>
            </a:extLst>
          </p:cNvPr>
          <p:cNvSpPr/>
          <p:nvPr userDrawn="1"/>
        </p:nvSpPr>
        <p:spPr>
          <a:xfrm>
            <a:off x="9776356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6" name="Oval 55">
            <a:extLst>
              <a:ext uri="{FF2B5EF4-FFF2-40B4-BE49-F238E27FC236}">
                <a16:creationId xmlns:a16="http://schemas.microsoft.com/office/drawing/2014/main" id="{BC025148-B9BF-8C69-E941-CF62FD5CB8D9}"/>
              </a:ext>
            </a:extLst>
          </p:cNvPr>
          <p:cNvSpPr/>
          <p:nvPr userDrawn="1"/>
        </p:nvSpPr>
        <p:spPr>
          <a:xfrm>
            <a:off x="1070693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673E838-4834-0E3E-D0F6-C1459633DB5A}"/>
              </a:ext>
            </a:extLst>
          </p:cNvPr>
          <p:cNvSpPr/>
          <p:nvPr userDrawn="1"/>
        </p:nvSpPr>
        <p:spPr>
          <a:xfrm>
            <a:off x="576109" y="218948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8" name="Rectangle 68">
            <a:extLst>
              <a:ext uri="{FF2B5EF4-FFF2-40B4-BE49-F238E27FC236}">
                <a16:creationId xmlns:a16="http://schemas.microsoft.com/office/drawing/2014/main" id="{D98C14B7-F515-F1DA-19B7-222182A646D6}"/>
              </a:ext>
            </a:extLst>
          </p:cNvPr>
          <p:cNvSpPr/>
          <p:nvPr userDrawn="1"/>
        </p:nvSpPr>
        <p:spPr>
          <a:xfrm>
            <a:off x="2655704" y="249353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9" name="Rectangle 69">
            <a:extLst>
              <a:ext uri="{FF2B5EF4-FFF2-40B4-BE49-F238E27FC236}">
                <a16:creationId xmlns:a16="http://schemas.microsoft.com/office/drawing/2014/main" id="{EC142D5F-F42F-618C-557C-B5A67AE0E318}"/>
              </a:ext>
            </a:extLst>
          </p:cNvPr>
          <p:cNvSpPr/>
          <p:nvPr userDrawn="1"/>
        </p:nvSpPr>
        <p:spPr>
          <a:xfrm>
            <a:off x="4308742" y="2797579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2854C444-9B78-ABBE-1169-17A7310BB2C2}"/>
              </a:ext>
            </a:extLst>
          </p:cNvPr>
          <p:cNvSpPr/>
          <p:nvPr userDrawn="1"/>
        </p:nvSpPr>
        <p:spPr>
          <a:xfrm>
            <a:off x="5987722" y="3101628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09181DA7-EC91-D903-972A-A046629BFC01}"/>
              </a:ext>
            </a:extLst>
          </p:cNvPr>
          <p:cNvSpPr/>
          <p:nvPr userDrawn="1"/>
        </p:nvSpPr>
        <p:spPr>
          <a:xfrm>
            <a:off x="5000232" y="3405677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2" name="Rectangle 72">
            <a:extLst>
              <a:ext uri="{FF2B5EF4-FFF2-40B4-BE49-F238E27FC236}">
                <a16:creationId xmlns:a16="http://schemas.microsoft.com/office/drawing/2014/main" id="{CAB3F3BD-1ADD-E885-7C92-22BBE6058759}"/>
              </a:ext>
            </a:extLst>
          </p:cNvPr>
          <p:cNvSpPr/>
          <p:nvPr userDrawn="1"/>
        </p:nvSpPr>
        <p:spPr>
          <a:xfrm>
            <a:off x="6896133" y="3709726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3" name="Rectangle 73">
            <a:extLst>
              <a:ext uri="{FF2B5EF4-FFF2-40B4-BE49-F238E27FC236}">
                <a16:creationId xmlns:a16="http://schemas.microsoft.com/office/drawing/2014/main" id="{CAE1516E-18FF-453C-B623-6F63BB06823F}"/>
              </a:ext>
            </a:extLst>
          </p:cNvPr>
          <p:cNvSpPr/>
          <p:nvPr userDrawn="1"/>
        </p:nvSpPr>
        <p:spPr>
          <a:xfrm>
            <a:off x="8191076" y="4013775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4" name="Rectangle 74">
            <a:extLst>
              <a:ext uri="{FF2B5EF4-FFF2-40B4-BE49-F238E27FC236}">
                <a16:creationId xmlns:a16="http://schemas.microsoft.com/office/drawing/2014/main" id="{B44A7640-131B-765A-16C2-55CD00FCD193}"/>
              </a:ext>
            </a:extLst>
          </p:cNvPr>
          <p:cNvSpPr/>
          <p:nvPr userDrawn="1"/>
        </p:nvSpPr>
        <p:spPr>
          <a:xfrm>
            <a:off x="9752048" y="4317824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9EDD0E2E-16A0-182A-BDC4-A1EEA98167AA}"/>
              </a:ext>
            </a:extLst>
          </p:cNvPr>
          <p:cNvSpPr/>
          <p:nvPr userDrawn="1"/>
        </p:nvSpPr>
        <p:spPr>
          <a:xfrm>
            <a:off x="9663145" y="4621873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6" name="Rectangle 76">
            <a:extLst>
              <a:ext uri="{FF2B5EF4-FFF2-40B4-BE49-F238E27FC236}">
                <a16:creationId xmlns:a16="http://schemas.microsoft.com/office/drawing/2014/main" id="{9C43FB45-916A-5EFD-2BD1-7B56E5E42AD3}"/>
              </a:ext>
            </a:extLst>
          </p:cNvPr>
          <p:cNvSpPr/>
          <p:nvPr userDrawn="1"/>
        </p:nvSpPr>
        <p:spPr>
          <a:xfrm>
            <a:off x="6046603" y="4925922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139250CC-9FC6-C5C3-AAD2-1530C687B590}"/>
              </a:ext>
            </a:extLst>
          </p:cNvPr>
          <p:cNvSpPr/>
          <p:nvPr userDrawn="1"/>
        </p:nvSpPr>
        <p:spPr>
          <a:xfrm>
            <a:off x="4633301" y="522997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EBFCF272-8811-20A4-970B-5E9D41779E19}"/>
              </a:ext>
            </a:extLst>
          </p:cNvPr>
          <p:cNvSpPr/>
          <p:nvPr userDrawn="1"/>
        </p:nvSpPr>
        <p:spPr>
          <a:xfrm>
            <a:off x="2313245" y="553402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9EE164D7-15DC-2559-7F34-6B9191D10357}"/>
              </a:ext>
            </a:extLst>
          </p:cNvPr>
          <p:cNvSpPr txBox="1">
            <a:spLocks/>
          </p:cNvSpPr>
          <p:nvPr userDrawn="1"/>
        </p:nvSpPr>
        <p:spPr>
          <a:xfrm>
            <a:off x="42421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Maand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CA71E0F9-643C-6381-33FE-DED8DEF71967}"/>
              </a:ext>
            </a:extLst>
          </p:cNvPr>
          <p:cNvSpPr txBox="1">
            <a:spLocks/>
          </p:cNvSpPr>
          <p:nvPr userDrawn="1"/>
        </p:nvSpPr>
        <p:spPr>
          <a:xfrm>
            <a:off x="135987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98C57096-E9CC-1D07-76C4-58A4ADC3D4EC}"/>
              </a:ext>
            </a:extLst>
          </p:cNvPr>
          <p:cNvSpPr txBox="1">
            <a:spLocks/>
          </p:cNvSpPr>
          <p:nvPr userDrawn="1"/>
        </p:nvSpPr>
        <p:spPr>
          <a:xfrm>
            <a:off x="229554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401A4F9C-3159-6018-3C50-21CA98FB7131}"/>
              </a:ext>
            </a:extLst>
          </p:cNvPr>
          <p:cNvSpPr txBox="1">
            <a:spLocks/>
          </p:cNvSpPr>
          <p:nvPr userDrawn="1"/>
        </p:nvSpPr>
        <p:spPr>
          <a:xfrm>
            <a:off x="32205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C289A19D-13F8-3594-8B90-D031687A1DC2}"/>
              </a:ext>
            </a:extLst>
          </p:cNvPr>
          <p:cNvSpPr txBox="1">
            <a:spLocks/>
          </p:cNvSpPr>
          <p:nvPr userDrawn="1"/>
        </p:nvSpPr>
        <p:spPr>
          <a:xfrm>
            <a:off x="41349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071A2A83-4AE4-9EEB-8FE0-483230325593}"/>
              </a:ext>
            </a:extLst>
          </p:cNvPr>
          <p:cNvSpPr txBox="1">
            <a:spLocks/>
          </p:cNvSpPr>
          <p:nvPr userDrawn="1"/>
        </p:nvSpPr>
        <p:spPr>
          <a:xfrm>
            <a:off x="5070642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E292BF14-E51D-7EE5-55AD-F917A77E40CF}"/>
              </a:ext>
            </a:extLst>
          </p:cNvPr>
          <p:cNvSpPr txBox="1">
            <a:spLocks/>
          </p:cNvSpPr>
          <p:nvPr userDrawn="1"/>
        </p:nvSpPr>
        <p:spPr>
          <a:xfrm>
            <a:off x="599567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AB6D8420-D5FC-6805-3892-2FB94AE8335E}"/>
              </a:ext>
            </a:extLst>
          </p:cNvPr>
          <p:cNvSpPr txBox="1">
            <a:spLocks/>
          </p:cNvSpPr>
          <p:nvPr userDrawn="1"/>
        </p:nvSpPr>
        <p:spPr>
          <a:xfrm>
            <a:off x="693133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0BB12837-DA02-9F8A-834B-9FC3DDEDC5F6}"/>
              </a:ext>
            </a:extLst>
          </p:cNvPr>
          <p:cNvSpPr txBox="1">
            <a:spLocks/>
          </p:cNvSpPr>
          <p:nvPr userDrawn="1"/>
        </p:nvSpPr>
        <p:spPr>
          <a:xfrm>
            <a:off x="785637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6F8EB012-693D-BD51-294C-99F5EFEE1C03}"/>
              </a:ext>
            </a:extLst>
          </p:cNvPr>
          <p:cNvSpPr txBox="1">
            <a:spLocks/>
          </p:cNvSpPr>
          <p:nvPr userDrawn="1"/>
        </p:nvSpPr>
        <p:spPr>
          <a:xfrm>
            <a:off x="879203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6A9AD9BA-C0AA-AE00-4956-04DEFBFBB71E}"/>
              </a:ext>
            </a:extLst>
          </p:cNvPr>
          <p:cNvSpPr txBox="1">
            <a:spLocks/>
          </p:cNvSpPr>
          <p:nvPr userDrawn="1"/>
        </p:nvSpPr>
        <p:spPr>
          <a:xfrm>
            <a:off x="971706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0" name="Tijdelijke aanduiding voor tekst 4">
            <a:extLst>
              <a:ext uri="{FF2B5EF4-FFF2-40B4-BE49-F238E27FC236}">
                <a16:creationId xmlns:a16="http://schemas.microsoft.com/office/drawing/2014/main" id="{921E7033-0FB2-DB32-B7FC-C5EDC6266024}"/>
              </a:ext>
            </a:extLst>
          </p:cNvPr>
          <p:cNvSpPr txBox="1">
            <a:spLocks/>
          </p:cNvSpPr>
          <p:nvPr userDrawn="1"/>
        </p:nvSpPr>
        <p:spPr>
          <a:xfrm>
            <a:off x="1064210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A3231AD-5E86-0CAC-C47F-22E71F01C005}"/>
              </a:ext>
            </a:extLst>
          </p:cNvPr>
          <p:cNvSpPr txBox="1"/>
          <p:nvPr userDrawn="1"/>
        </p:nvSpPr>
        <p:spPr>
          <a:xfrm>
            <a:off x="576109" y="2153468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E03B7C0-1DB6-3CEB-DFCA-FA4929CE50D3}"/>
              </a:ext>
            </a:extLst>
          </p:cNvPr>
          <p:cNvSpPr txBox="1"/>
          <p:nvPr userDrawn="1"/>
        </p:nvSpPr>
        <p:spPr>
          <a:xfrm>
            <a:off x="2608242" y="246203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76A5618-BE02-354A-B154-75E2C1F49944}"/>
              </a:ext>
            </a:extLst>
          </p:cNvPr>
          <p:cNvSpPr txBox="1"/>
          <p:nvPr userDrawn="1"/>
        </p:nvSpPr>
        <p:spPr>
          <a:xfrm>
            <a:off x="4274099" y="276213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2CC5A97-CE66-45A2-4263-66A356EB2380}"/>
              </a:ext>
            </a:extLst>
          </p:cNvPr>
          <p:cNvSpPr txBox="1"/>
          <p:nvPr userDrawn="1"/>
        </p:nvSpPr>
        <p:spPr>
          <a:xfrm>
            <a:off x="5976457" y="306828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FAEB9B8-1B93-1049-93F0-7EAAF1DC4B6A}"/>
              </a:ext>
            </a:extLst>
          </p:cNvPr>
          <p:cNvSpPr txBox="1"/>
          <p:nvPr userDrawn="1"/>
        </p:nvSpPr>
        <p:spPr>
          <a:xfrm>
            <a:off x="4986370" y="337290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02B226A-75E0-DF62-35B3-E5EAC60ACBBD}"/>
              </a:ext>
            </a:extLst>
          </p:cNvPr>
          <p:cNvSpPr txBox="1"/>
          <p:nvPr userDrawn="1"/>
        </p:nvSpPr>
        <p:spPr>
          <a:xfrm>
            <a:off x="6896133" y="36762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CEFCEF3-B277-2814-1EB4-9EB64A85E8DC}"/>
              </a:ext>
            </a:extLst>
          </p:cNvPr>
          <p:cNvSpPr txBox="1"/>
          <p:nvPr userDrawn="1"/>
        </p:nvSpPr>
        <p:spPr>
          <a:xfrm>
            <a:off x="8191196" y="39725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92A3D6A-5636-8E21-A0E8-EF5CF5E88830}"/>
              </a:ext>
            </a:extLst>
          </p:cNvPr>
          <p:cNvSpPr txBox="1"/>
          <p:nvPr userDrawn="1"/>
        </p:nvSpPr>
        <p:spPr>
          <a:xfrm>
            <a:off x="9752048" y="428687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1D87288-960E-78C4-00C8-1D3C25088C49}"/>
              </a:ext>
            </a:extLst>
          </p:cNvPr>
          <p:cNvSpPr txBox="1"/>
          <p:nvPr userDrawn="1"/>
        </p:nvSpPr>
        <p:spPr>
          <a:xfrm>
            <a:off x="9663144" y="4584975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3EEABA-3BF2-DC8F-FFD0-B34B6C4A9CC9}"/>
              </a:ext>
            </a:extLst>
          </p:cNvPr>
          <p:cNvSpPr txBox="1"/>
          <p:nvPr userDrawn="1"/>
        </p:nvSpPr>
        <p:spPr>
          <a:xfrm>
            <a:off x="6054058" y="4889024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984F5263-6FBC-E7A8-2DEE-AA7F7B255505}"/>
              </a:ext>
            </a:extLst>
          </p:cNvPr>
          <p:cNvSpPr txBox="1"/>
          <p:nvPr userDrawn="1"/>
        </p:nvSpPr>
        <p:spPr>
          <a:xfrm>
            <a:off x="4633300" y="5193073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8ACD60A-1AF3-95A5-6B4D-F8474E9ABB08}"/>
              </a:ext>
            </a:extLst>
          </p:cNvPr>
          <p:cNvSpPr txBox="1"/>
          <p:nvPr userDrawn="1"/>
        </p:nvSpPr>
        <p:spPr>
          <a:xfrm>
            <a:off x="2302747" y="5497122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</p:spTree>
    <p:extLst>
      <p:ext uri="{BB962C8B-B14F-4D97-AF65-F5344CB8AC3E}">
        <p14:creationId xmlns:p14="http://schemas.microsoft.com/office/powerpoint/2010/main" val="40890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graphicFrame>
        <p:nvGraphicFramePr>
          <p:cNvPr id="4" name="Tijdelijke aanduiding voor grafiek 4">
            <a:extLst>
              <a:ext uri="{FF2B5EF4-FFF2-40B4-BE49-F238E27FC236}">
                <a16:creationId xmlns:a16="http://schemas.microsoft.com/office/drawing/2014/main" id="{73D8FCFB-1D31-FECA-30EE-C3FD6155CEA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5080522"/>
              </p:ext>
            </p:extLst>
          </p:nvPr>
        </p:nvGraphicFramePr>
        <p:xfrm>
          <a:off x="838200" y="1484908"/>
          <a:ext cx="10515600" cy="44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73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Holdings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>
            <a:extLst>
              <a:ext uri="{FF2B5EF4-FFF2-40B4-BE49-F238E27FC236}">
                <a16:creationId xmlns:a16="http://schemas.microsoft.com/office/drawing/2014/main" id="{A608DB83-1AA0-9B64-904A-171B488DA560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Holdings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55 | 2260 AB Leidschendam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338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Dealer Group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Dealer Group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24010 | 2490 AA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1719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, Digital &amp;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Innovation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, Digital &amp; Data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Steurweg 8 | 4941VR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212 | 4940AE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76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Bedrijfsw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Bedrijfswagens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Ramgatseweg</a:t>
            </a:r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 53 | 4941 VN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XXX | XXXX XX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www.louwmanbedrijfswagens.nl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67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AD9693-A9EF-1BA2-6ABC-EE15B7D81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4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8A7F89-BE95-23E4-7D5B-C14B8D830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1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 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1AD73C-7926-4DC9-1C12-336EFC74D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 0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2441C1-841D-F26F-D63B-2ECC6874B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1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7" r:id="rId2"/>
    <p:sldLayoutId id="2147483688" r:id="rId3"/>
    <p:sldLayoutId id="2147483689" r:id="rId4"/>
    <p:sldLayoutId id="2147483738" r:id="rId5"/>
    <p:sldLayoutId id="21474837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6B454389-EFA5-D56D-681E-D524FC268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A picture containing light, lit, traffic, outdoor&#10;&#10;Description automatically generated">
            <a:extLst>
              <a:ext uri="{FF2B5EF4-FFF2-40B4-BE49-F238E27FC236}">
                <a16:creationId xmlns:a16="http://schemas.microsoft.com/office/drawing/2014/main" id="{265E0CED-21E0-E46F-A404-8DDBFEB2F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DF0EE1C-3A4A-D785-DF52-D1B170D1F6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84F18325-3A1D-0C3F-6A39-6320FFF05E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9FA039-2B5A-EDD2-6D21-9FCAAE912C3B}"/>
              </a:ext>
            </a:extLst>
          </p:cNvPr>
          <p:cNvSpPr/>
          <p:nvPr userDrawn="1"/>
        </p:nvSpPr>
        <p:spPr>
          <a:xfrm>
            <a:off x="0" y="2367"/>
            <a:ext cx="12192000" cy="6858000"/>
          </a:xfrm>
          <a:prstGeom prst="rect">
            <a:avLst/>
          </a:prstGeom>
          <a:solidFill>
            <a:srgbClr val="00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FD9B5C-D9E3-9B10-28B7-C555ACC5C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6" t="50618" r="21870" b="25203"/>
          <a:stretch/>
        </p:blipFill>
        <p:spPr>
          <a:xfrm>
            <a:off x="0" y="1690"/>
            <a:ext cx="12192000" cy="6858000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84D39761-C229-344B-31CE-62C13F5E3A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0199" y="1242000"/>
            <a:ext cx="2232253" cy="2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A891-E05B-8CE9-D14C-5552FB8A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6A1CC-E81F-532E-7EAE-84CA9841B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9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35C6EF-FDDF-0791-4796-D113593AB3FD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ED13CC-00EC-E24C-6544-D2D57E36D1EE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4552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BED1D-B37B-13ED-714A-4E7B761C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4C0FCA-EAA6-CBE7-FB2E-BD6D3AB8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buitenshuis, autostoel&#10;&#10;Automatisch gegenereerde beschrijving">
            <a:extLst>
              <a:ext uri="{FF2B5EF4-FFF2-40B4-BE49-F238E27FC236}">
                <a16:creationId xmlns:a16="http://schemas.microsoft.com/office/drawing/2014/main" id="{8A0E630E-ACE6-216F-F842-EF3288A7F52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7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3D5AEB-214D-C77F-CB20-6CF9774322F2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ACEE18-4417-9052-9360-27819ABABD30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667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E674A-FBD8-B72F-4385-57218F0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5C618-57A3-2806-A3A2-2441FDAA3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persoon, accessoire&#10;&#10;Automatisch gegenereerde beschrijving">
            <a:extLst>
              <a:ext uri="{FF2B5EF4-FFF2-40B4-BE49-F238E27FC236}">
                <a16:creationId xmlns:a16="http://schemas.microsoft.com/office/drawing/2014/main" id="{361EC32D-7A46-A30B-AB11-6181C1E4B04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672" r="5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348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5697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56C5F-CF15-A9C8-1891-4113FB97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9CECB-DBB6-A335-521A-54287213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buitenshuis, persoon, gebouw, auto&#10;&#10;Automatisch gegenereerde beschrijving">
            <a:extLst>
              <a:ext uri="{FF2B5EF4-FFF2-40B4-BE49-F238E27FC236}">
                <a16:creationId xmlns:a16="http://schemas.microsoft.com/office/drawing/2014/main" id="{835B57C3-5D0F-FE5F-797D-3B5B76935BF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20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7058D-3795-F6C0-D2A0-C66D142B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7C6B6-6C7D-E500-894C-CE1B44F6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 descr="Afbeelding met boom, buitenshuis, auto, persoon&#10;&#10;Automatisch gegenereerde beschrijving">
            <a:extLst>
              <a:ext uri="{FF2B5EF4-FFF2-40B4-BE49-F238E27FC236}">
                <a16:creationId xmlns:a16="http://schemas.microsoft.com/office/drawing/2014/main" id="{12B8D44F-F64F-C511-1C5D-31DB51BDBA5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14610" b="29839"/>
          <a:stretch/>
        </p:blipFill>
        <p:spPr>
          <a:xfrm>
            <a:off x="911224" y="2205039"/>
            <a:ext cx="5990400" cy="3744046"/>
          </a:xfrm>
        </p:spPr>
      </p:pic>
    </p:spTree>
    <p:extLst>
      <p:ext uri="{BB962C8B-B14F-4D97-AF65-F5344CB8AC3E}">
        <p14:creationId xmlns:p14="http://schemas.microsoft.com/office/powerpoint/2010/main" val="123446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80684287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ofdstukken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ofdstukken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lei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 pagin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abellen">
  <a:themeElements>
    <a:clrScheme name="LOUWMAN">
      <a:dk1>
        <a:srgbClr val="003779"/>
      </a:dk1>
      <a:lt1>
        <a:srgbClr val="F5F5F7"/>
      </a:lt1>
      <a:dk2>
        <a:srgbClr val="003779"/>
      </a:dk2>
      <a:lt2>
        <a:srgbClr val="F5F5F7"/>
      </a:lt2>
      <a:accent1>
        <a:srgbClr val="003779"/>
      </a:accent1>
      <a:accent2>
        <a:srgbClr val="9BAFC2"/>
      </a:accent2>
      <a:accent3>
        <a:srgbClr val="B8C8D9"/>
      </a:accent3>
      <a:accent4>
        <a:srgbClr val="D3DEEA"/>
      </a:accent4>
      <a:accent5>
        <a:srgbClr val="EDF1F7"/>
      </a:accent5>
      <a:accent6>
        <a:srgbClr val="91B592"/>
      </a:accent6>
      <a:hlink>
        <a:srgbClr val="91B592"/>
      </a:hlink>
      <a:folHlink>
        <a:srgbClr val="CEE2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fze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/1 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rgbClr val="FFFFFF"/>
            </a:solidFill>
            <a:latin typeface="NeuzeitGro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82e648-6f9c-44a9-ac43-4b18319c7b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23434FF54FA4AB9E3B68011E64D5C" ma:contentTypeVersion="15" ma:contentTypeDescription="Een nieuw document maken." ma:contentTypeScope="" ma:versionID="b6cf97f477bec91fe44b00cebbca2f9c">
  <xsd:schema xmlns:xsd="http://www.w3.org/2001/XMLSchema" xmlns:xs="http://www.w3.org/2001/XMLSchema" xmlns:p="http://schemas.microsoft.com/office/2006/metadata/properties" xmlns:ns3="2682e648-6f9c-44a9-ac43-4b18319c7be2" xmlns:ns4="180b9452-2d20-4d6f-a85d-32df845ce285" targetNamespace="http://schemas.microsoft.com/office/2006/metadata/properties" ma:root="true" ma:fieldsID="bcc620655f6c04e5ae17068cd9009938" ns3:_="" ns4:_="">
    <xsd:import namespace="2682e648-6f9c-44a9-ac43-4b18319c7be2"/>
    <xsd:import namespace="180b9452-2d20-4d6f-a85d-32df845ce2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2e648-6f9c-44a9-ac43-4b18319c7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b9452-2d20-4d6f-a85d-32df845ce2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FA5ED3-0E81-42D2-A8C4-706CFF638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5F1F98-AFA2-4AC0-833C-3515D1D8FB24}">
  <ds:schemaRefs>
    <ds:schemaRef ds:uri="2682e648-6f9c-44a9-ac43-4b18319c7be2"/>
    <ds:schemaRef ds:uri="http://purl.org/dc/elements/1.1/"/>
    <ds:schemaRef ds:uri="http://schemas.microsoft.com/office/2006/metadata/properties"/>
    <ds:schemaRef ds:uri="180b9452-2d20-4d6f-a85d-32df845ce28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0E9005-D43D-4B07-A631-30DA1366B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2e648-6f9c-44a9-ac43-4b18319c7be2"/>
    <ds:schemaRef ds:uri="180b9452-2d20-4d6f-a85d-32df845ce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1238</TotalTime>
  <Words>12</Words>
  <Application>Microsoft Office PowerPoint</Application>
  <PresentationFormat>Breedbeeld</PresentationFormat>
  <Paragraphs>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Neue Haas Grotesk Text Pro</vt:lpstr>
      <vt:lpstr>NeuzeitGro</vt:lpstr>
      <vt:lpstr>Titel Klanten</vt:lpstr>
      <vt:lpstr>Titel Medewerkers</vt:lpstr>
      <vt:lpstr>Hoofdstukken Klanten</vt:lpstr>
      <vt:lpstr>Hoofdstukken Medewerkers</vt:lpstr>
      <vt:lpstr>Inleiding</vt:lpstr>
      <vt:lpstr>Tekst pagina's</vt:lpstr>
      <vt:lpstr>Tabellen</vt:lpstr>
      <vt:lpstr>Afzender</vt:lpstr>
      <vt:lpstr>1/1 Foto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Guus Ernest</dc:creator>
  <cp:lastModifiedBy>Sander Bom</cp:lastModifiedBy>
  <cp:revision>40</cp:revision>
  <dcterms:created xsi:type="dcterms:W3CDTF">2023-03-16T09:05:02Z</dcterms:created>
  <dcterms:modified xsi:type="dcterms:W3CDTF">2023-04-19T10:31:50Z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ntnaam">
    <vt:lpwstr>1;#DBC|8df49d6c-49fb-4504-94a0-50d51542bfa2</vt:lpwstr>
  </property>
  <property fmtid="{D5CDD505-2E9C-101B-9397-08002B2CF9AE}" pid="3" name="MediaServiceImageTags">
    <vt:lpwstr/>
  </property>
  <property fmtid="{D5CDD505-2E9C-101B-9397-08002B2CF9AE}" pid="4" name="ContentTypeId">
    <vt:lpwstr>0x01010099323434FF54FA4AB9E3B68011E64D5C</vt:lpwstr>
  </property>
</Properties>
</file>