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A9CA2C-470B-4622-A76C-F204CE346A0B}" v="26" dt="2023-04-19T10:19:19.326"/>
    <p1510:client id="{924E667A-56CE-4579-AD4B-40122F491F4C}" v="12" dt="2023-04-19T10:25:39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924E667A-56CE-4579-AD4B-40122F491F4C}"/>
    <pc:docChg chg="custSel modSld">
      <pc:chgData name="Sander Bom" userId="7a36a362-d86e-4b76-9c69-1142301f8e19" providerId="ADAL" clId="{924E667A-56CE-4579-AD4B-40122F491F4C}" dt="2023-04-19T10:25:40.422" v="21" actId="962"/>
      <pc:docMkLst>
        <pc:docMk/>
      </pc:docMkLst>
      <pc:sldChg chg="setBg">
        <pc:chgData name="Sander Bom" userId="7a36a362-d86e-4b76-9c69-1142301f8e19" providerId="ADAL" clId="{924E667A-56CE-4579-AD4B-40122F491F4C}" dt="2023-04-19T10:23:01.964" v="1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924E667A-56CE-4579-AD4B-40122F491F4C}" dt="2023-04-19T10:23:32.049" v="6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924E667A-56CE-4579-AD4B-40122F491F4C}" dt="2023-04-19T10:23:22.679" v="4" actId="27614"/>
        <pc:sldMkLst>
          <pc:docMk/>
          <pc:sldMk cId="2369798449" sldId="260"/>
        </pc:sldMkLst>
        <pc:spChg chg="add del mod">
          <ac:chgData name="Sander Bom" userId="7a36a362-d86e-4b76-9c69-1142301f8e19" providerId="ADAL" clId="{924E667A-56CE-4579-AD4B-40122F491F4C}" dt="2023-04-19T10:23:20.291" v="3" actId="931"/>
          <ac:spMkLst>
            <pc:docMk/>
            <pc:sldMk cId="2369798449" sldId="260"/>
            <ac:spMk id="5" creationId="{74E15367-267F-41AA-33FA-B295AE0AEE52}"/>
          </ac:spMkLst>
        </pc:spChg>
        <pc:picChg chg="add mod">
          <ac:chgData name="Sander Bom" userId="7a36a362-d86e-4b76-9c69-1142301f8e19" providerId="ADAL" clId="{924E667A-56CE-4579-AD4B-40122F491F4C}" dt="2023-04-19T10:23:22.679" v="4" actId="27614"/>
          <ac:picMkLst>
            <pc:docMk/>
            <pc:sldMk cId="2369798449" sldId="260"/>
            <ac:picMk id="7" creationId="{04943E5E-B476-9586-724B-A884B432DED3}"/>
          </ac:picMkLst>
        </pc:picChg>
        <pc:picChg chg="del">
          <ac:chgData name="Sander Bom" userId="7a36a362-d86e-4b76-9c69-1142301f8e19" providerId="ADAL" clId="{924E667A-56CE-4579-AD4B-40122F491F4C}" dt="2023-04-19T10:23:13.670" v="2" actId="478"/>
          <ac:picMkLst>
            <pc:docMk/>
            <pc:sldMk cId="2369798449" sldId="260"/>
            <ac:picMk id="8" creationId="{5150C7C3-01AE-F8A9-0036-F9A635AB3CDD}"/>
          </ac:picMkLst>
        </pc:picChg>
      </pc:sldChg>
      <pc:sldChg chg="addSp delSp modSp mod">
        <pc:chgData name="Sander Bom" userId="7a36a362-d86e-4b76-9c69-1142301f8e19" providerId="ADAL" clId="{924E667A-56CE-4579-AD4B-40122F491F4C}" dt="2023-04-19T10:23:45.022" v="9" actId="27614"/>
        <pc:sldMkLst>
          <pc:docMk/>
          <pc:sldMk cId="2393482967" sldId="261"/>
        </pc:sldMkLst>
        <pc:spChg chg="add del mod">
          <ac:chgData name="Sander Bom" userId="7a36a362-d86e-4b76-9c69-1142301f8e19" providerId="ADAL" clId="{924E667A-56CE-4579-AD4B-40122F491F4C}" dt="2023-04-19T10:23:43.224" v="8" actId="931"/>
          <ac:spMkLst>
            <pc:docMk/>
            <pc:sldMk cId="2393482967" sldId="261"/>
            <ac:spMk id="5" creationId="{0624CE9E-61C1-A703-D93B-CDFA283E6F62}"/>
          </ac:spMkLst>
        </pc:spChg>
        <pc:picChg chg="add mod">
          <ac:chgData name="Sander Bom" userId="7a36a362-d86e-4b76-9c69-1142301f8e19" providerId="ADAL" clId="{924E667A-56CE-4579-AD4B-40122F491F4C}" dt="2023-04-19T10:23:45.022" v="9" actId="27614"/>
          <ac:picMkLst>
            <pc:docMk/>
            <pc:sldMk cId="2393482967" sldId="261"/>
            <ac:picMk id="7" creationId="{68BBF60E-6E69-C515-7E59-E48E3F117961}"/>
          </ac:picMkLst>
        </pc:picChg>
        <pc:picChg chg="del">
          <ac:chgData name="Sander Bom" userId="7a36a362-d86e-4b76-9c69-1142301f8e19" providerId="ADAL" clId="{924E667A-56CE-4579-AD4B-40122F491F4C}" dt="2023-04-19T10:23:39.833" v="7" actId="478"/>
          <ac:picMkLst>
            <pc:docMk/>
            <pc:sldMk cId="2393482967" sldId="261"/>
            <ac:picMk id="8" creationId="{37787CE1-09D6-6386-9B84-5CB5342A8B1D}"/>
          </ac:picMkLst>
        </pc:picChg>
      </pc:sldChg>
      <pc:sldChg chg="addSp delSp modSp mod">
        <pc:chgData name="Sander Bom" userId="7a36a362-d86e-4b76-9c69-1142301f8e19" providerId="ADAL" clId="{924E667A-56CE-4579-AD4B-40122F491F4C}" dt="2023-04-19T10:24:05.106" v="15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924E667A-56CE-4579-AD4B-40122F491F4C}" dt="2023-04-19T10:24:03.958" v="13" actId="931"/>
          <ac:spMkLst>
            <pc:docMk/>
            <pc:sldMk cId="2272208669" sldId="262"/>
            <ac:spMk id="5" creationId="{947EBD04-2615-2125-967F-A001CA1145B4}"/>
          </ac:spMkLst>
        </pc:spChg>
        <pc:picChg chg="add mod">
          <ac:chgData name="Sander Bom" userId="7a36a362-d86e-4b76-9c69-1142301f8e19" providerId="ADAL" clId="{924E667A-56CE-4579-AD4B-40122F491F4C}" dt="2023-04-19T10:24:05.106" v="15" actId="962"/>
          <ac:picMkLst>
            <pc:docMk/>
            <pc:sldMk cId="2272208669" sldId="262"/>
            <ac:picMk id="7" creationId="{72BE3C59-4044-58CE-E38C-EA904C2DA682}"/>
          </ac:picMkLst>
        </pc:picChg>
        <pc:picChg chg="del">
          <ac:chgData name="Sander Bom" userId="7a36a362-d86e-4b76-9c69-1142301f8e19" providerId="ADAL" clId="{924E667A-56CE-4579-AD4B-40122F491F4C}" dt="2023-04-19T10:24:02.053" v="12" actId="478"/>
          <ac:picMkLst>
            <pc:docMk/>
            <pc:sldMk cId="2272208669" sldId="262"/>
            <ac:picMk id="12" creationId="{DACEF9D0-823F-1667-18B7-E73E11A4D143}"/>
          </ac:picMkLst>
        </pc:picChg>
      </pc:sldChg>
      <pc:sldChg chg="addSp delSp modSp mod">
        <pc:chgData name="Sander Bom" userId="7a36a362-d86e-4b76-9c69-1142301f8e19" providerId="ADAL" clId="{924E667A-56CE-4579-AD4B-40122F491F4C}" dt="2023-04-19T10:25:40.422" v="21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924E667A-56CE-4579-AD4B-40122F491F4C}" dt="2023-04-19T10:25:39.357" v="19" actId="931"/>
          <ac:spMkLst>
            <pc:docMk/>
            <pc:sldMk cId="1234464040" sldId="263"/>
            <ac:spMk id="5" creationId="{93D49EBE-1546-39D6-EEEE-596D2A70DB6E}"/>
          </ac:spMkLst>
        </pc:spChg>
        <pc:picChg chg="del">
          <ac:chgData name="Sander Bom" userId="7a36a362-d86e-4b76-9c69-1142301f8e19" providerId="ADAL" clId="{924E667A-56CE-4579-AD4B-40122F491F4C}" dt="2023-04-19T10:25:03.964" v="18" actId="478"/>
          <ac:picMkLst>
            <pc:docMk/>
            <pc:sldMk cId="1234464040" sldId="263"/>
            <ac:picMk id="7" creationId="{49A51334-8BBE-3EB3-01E9-B9306A0FACE1}"/>
          </ac:picMkLst>
        </pc:picChg>
        <pc:picChg chg="add mod">
          <ac:chgData name="Sander Bom" userId="7a36a362-d86e-4b76-9c69-1142301f8e19" providerId="ADAL" clId="{924E667A-56CE-4579-AD4B-40122F491F4C}" dt="2023-04-19T10:25:40.422" v="21" actId="962"/>
          <ac:picMkLst>
            <pc:docMk/>
            <pc:sldMk cId="1234464040" sldId="263"/>
            <ac:picMk id="8" creationId="{4E97FD97-8324-92A6-36EE-8E105B07CDDC}"/>
          </ac:picMkLst>
        </pc:picChg>
      </pc:sldChg>
      <pc:sldChg chg="setBg">
        <pc:chgData name="Sander Bom" userId="7a36a362-d86e-4b76-9c69-1142301f8e19" providerId="ADAL" clId="{924E667A-56CE-4579-AD4B-40122F491F4C}" dt="2023-04-19T10:23:56.751" v="11"/>
        <pc:sldMkLst>
          <pc:docMk/>
          <pc:sldMk cId="1556972060" sldId="264"/>
        </pc:sldMkLst>
      </pc:sldChg>
      <pc:sldChg chg="setBg">
        <pc:chgData name="Sander Bom" userId="7a36a362-d86e-4b76-9c69-1142301f8e19" providerId="ADAL" clId="{924E667A-56CE-4579-AD4B-40122F491F4C}" dt="2023-04-19T10:24:23.389" v="17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weg, auto, buitenshuis, stoeprand&#10;&#10;Automatisch gegenereerde beschrijving">
            <a:extLst>
              <a:ext uri="{FF2B5EF4-FFF2-40B4-BE49-F238E27FC236}">
                <a16:creationId xmlns:a16="http://schemas.microsoft.com/office/drawing/2014/main" id="{04943E5E-B476-9586-724B-A884B432DE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tekst, buitenshuis, grond, weg&#10;&#10;Automatisch gegenereerde beschrijving">
            <a:extLst>
              <a:ext uri="{FF2B5EF4-FFF2-40B4-BE49-F238E27FC236}">
                <a16:creationId xmlns:a16="http://schemas.microsoft.com/office/drawing/2014/main" id="{68BBF60E-6E69-C515-7E59-E48E3F11796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2224" b="22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weg, grond, buitenshuis, auto&#10;&#10;Automatisch gegenereerde beschrijving">
            <a:extLst>
              <a:ext uri="{FF2B5EF4-FFF2-40B4-BE49-F238E27FC236}">
                <a16:creationId xmlns:a16="http://schemas.microsoft.com/office/drawing/2014/main" id="{72BE3C59-4044-58CE-E38C-EA904C2DA68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auto&#10;&#10;Automatisch gegenereerde beschrijving">
            <a:extLst>
              <a:ext uri="{FF2B5EF4-FFF2-40B4-BE49-F238E27FC236}">
                <a16:creationId xmlns:a16="http://schemas.microsoft.com/office/drawing/2014/main" id="{4E97FD97-8324-92A6-36EE-8E105B07CDD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963" r="49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Props1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0E9005-D43D-4B07-A631-30DA1366B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5F1F98-AFA2-4AC0-833C-3515D1D8FB24}">
  <ds:schemaRefs>
    <ds:schemaRef ds:uri="2682e648-6f9c-44a9-ac43-4b18319c7be2"/>
    <ds:schemaRef ds:uri="http://purl.org/dc/elements/1.1/"/>
    <ds:schemaRef ds:uri="http://schemas.microsoft.com/office/2006/metadata/properties"/>
    <ds:schemaRef ds:uri="180b9452-2d20-4d6f-a85d-32df845ce28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1236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39</cp:revision>
  <dcterms:created xsi:type="dcterms:W3CDTF">2023-03-16T09:05:02Z</dcterms:created>
  <dcterms:modified xsi:type="dcterms:W3CDTF">2023-04-19T10:25:48Z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