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.xml" ContentType="application/vnd.openxmlformats-officedocument.theme+xml"/>
  <Override PartName="/ppt/charts/style1.xml" ContentType="application/vnd.ms-office.chartstyl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olors1.xml" ContentType="application/vnd.ms-office.chartcolorstyl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  <p:sldMasterId id="2147483733" r:id="rId2"/>
    <p:sldMasterId id="2147483748" r:id="rId3"/>
    <p:sldMasterId id="2147483742" r:id="rId4"/>
    <p:sldMasterId id="2147483727" r:id="rId5"/>
    <p:sldMasterId id="2147483718" r:id="rId6"/>
    <p:sldMasterId id="2147483704" r:id="rId7"/>
    <p:sldMasterId id="2147483702" r:id="rId8"/>
    <p:sldMasterId id="2147483755" r:id="rId9"/>
  </p:sldMasterIdLst>
  <p:sldIdLst>
    <p:sldId id="25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27"/>
  </p:normalViewPr>
  <p:slideViewPr>
    <p:cSldViewPr snapToGrid="0" showGuides="1">
      <p:cViewPr varScale="1">
        <p:scale>
          <a:sx n="105" d="100"/>
          <a:sy n="105" d="100"/>
        </p:scale>
        <p:origin x="313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customXml" Target="../customXml/item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D-DD41-BF94-781CB5E2315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ED-DD41-BF94-781CB5E2315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ED-DD41-BF94-781CB5E23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644847"/>
        <c:axId val="328224927"/>
      </c:barChart>
      <c:catAx>
        <c:axId val="32864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8224927"/>
        <c:crosses val="autoZero"/>
        <c:auto val="1"/>
        <c:lblAlgn val="ctr"/>
        <c:lblOffset val="100"/>
        <c:noMultiLvlLbl val="0"/>
      </c:catAx>
      <c:valAx>
        <c:axId val="3282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864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DF11711-FA67-80B0-CE15-E5D76257F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32D6190-5175-CE50-C721-0D1760475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8D5916-75B4-72E5-66BD-75D84F57DA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DE10D6B5-22F5-77B8-DE6F-5EF243C6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2D199BF-461F-4172-DB4F-45F147C7F3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90B3CB9-4BE7-E18B-A37B-249A8A28BC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2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7D2B0E4-B96D-0AC4-374A-7A8C97EBDA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5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CBE86219-0C02-1BBD-FCB1-F5C041164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D18F78D-DF03-E882-3BCC-F4E0D16EC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801FA5-2CB4-B6A6-EA0A-ED6C05593E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BC52A761-D4C7-3011-EB79-E84C7F4F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7C72E92E-A5DD-0BB4-9C32-E56784D63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3B59B17-CD79-637B-2546-0110EDE9B9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8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DF11711-FA67-80B0-CE15-E5D76257F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2D758A6-E41A-89C3-AAE1-88BFA5BB4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8D5916-75B4-72E5-66BD-75D84F57DA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DE10D6B5-22F5-77B8-DE6F-5EF243C6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2D199BF-461F-4172-DB4F-45F147C7F3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90B3CB9-4BE7-E18B-A37B-249A8A28BC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6E24CB7-4261-4158-3779-3BED0B600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EDCB0B4-BF2E-72BC-41CB-AE49AA014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8A610A-EFED-2E0D-3799-DC990F5FAC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383CF2BB-C6E7-E723-83FA-42BFB2A1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DDFA567C-30F5-E4D3-46DB-3C74C90D1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5F98598-67B3-70F3-35F0-1E794BA4F2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8" y="-1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E349B48-D8C5-3CE7-11FC-A758036BB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27C03D9-F93F-CFEF-58BC-346AFF042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D4E7FA8-51A4-1B1C-6FB0-DB2D1E23F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603F817-DB2E-4533-6AD9-4659B1B47E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8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4CF803A-73A0-C99A-7B2A-05CB2ADF5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054009C-F92F-E199-0059-2025D919C1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8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ersoon, auto, person&#10;&#10;Automatisch gegenereerde beschrijving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EF610FD-EF26-4DB9-E1B5-C6334DDF1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BEB09A6-9FF9-07DF-FB1C-1E3E4B96B2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8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7E67657-E2F8-858F-7A5C-A0A2C04B5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DF0BE7D-9975-7AE5-25C1-453015E799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75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07EF83-350B-9A62-E5C1-DF25BBA0E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A0B9B21-C6E9-F6AF-AB30-6C1326D8B0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6E24CB7-4261-4158-3779-3BED0B600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44D0EA6-2437-3610-3018-B0E40B610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8A610A-EFED-2E0D-3799-DC990F5FAC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383CF2BB-C6E7-E723-83FA-42BFB2A1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DDFA567C-30F5-E4D3-46DB-3C74C90D1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5F98598-67B3-70F3-35F0-1E794BA4F2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12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A30AE0A-293C-931C-8B98-ABDD61FC1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7D2B0E4-B96D-0AC4-374A-7A8C97EBDA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31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58CBB95-A51D-E585-C6BC-0146FCDA9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91CD213-61EC-F923-F22B-ACCB0E19E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801FA5-2CB4-B6A6-EA0A-ED6C05593E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BC52A761-D4C7-3011-EB79-E84C7F4F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7C72E92E-A5DD-0BB4-9C32-E56784D63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3B59B17-CD79-637B-2546-0110EDE9B9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96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908051"/>
            <a:ext cx="10361780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agenda te bewerken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2C4CED0-7330-6D2A-EFAA-FCC581376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8995" y="2205038"/>
            <a:ext cx="10361779" cy="3744912"/>
          </a:xfrm>
          <a:prstGeom prst="rect">
            <a:avLst/>
          </a:prstGeom>
        </p:spPr>
        <p:txBody>
          <a:bodyPr lIns="0" anchor="t"/>
          <a:lstStyle>
            <a:lvl1pPr marL="285750" indent="-285750">
              <a:buFont typeface="Arial" panose="020B0604020202020204" pitchFamily="34" charset="0"/>
              <a:buChar char="•"/>
              <a:defRPr sz="1600" b="1">
                <a:solidFill>
                  <a:srgbClr val="00377A"/>
                </a:solidFill>
                <a:latin typeface="NeuzeitGro" pitchFamily="2" charset="77"/>
                <a:cs typeface="NeuzeitGro" pitchFamily="2" charset="77"/>
              </a:defRPr>
            </a:lvl1pPr>
            <a:lvl2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2pPr>
            <a:lvl3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3pPr>
            <a:lvl4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4pPr>
            <a:lvl5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Klikken om het onderwerp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936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908050"/>
            <a:ext cx="10369550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inleiding te bewerken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2C4CED0-7330-6D2A-EFAA-FCC581376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8995" y="2205038"/>
            <a:ext cx="10361779" cy="3744912"/>
          </a:xfrm>
          <a:prstGeom prst="rect">
            <a:avLst/>
          </a:prstGeom>
        </p:spPr>
        <p:txBody>
          <a:bodyPr lIns="0" anchor="t"/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00377A"/>
                </a:solidFill>
                <a:latin typeface="NeuzeitGro" pitchFamily="2" charset="77"/>
                <a:cs typeface="NeuzeitGro" pitchFamily="2" charset="77"/>
              </a:defRPr>
            </a:lvl1pPr>
            <a:lvl2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2pPr>
            <a:lvl3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3pPr>
            <a:lvl4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4pPr>
            <a:lvl5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1538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pagina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4" y="2204830"/>
            <a:ext cx="10369551" cy="3745120"/>
          </a:xfrm>
          <a:prstGeom prst="rect">
            <a:avLst/>
          </a:prstGeom>
        </p:spPr>
        <p:txBody>
          <a:bodyPr lIns="0" numCol="1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44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pagina 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4" y="2204830"/>
            <a:ext cx="10369551" cy="3745120"/>
          </a:xfrm>
          <a:prstGeom prst="rect">
            <a:avLst/>
          </a:prstGeom>
        </p:spPr>
        <p:txBody>
          <a:bodyPr lIns="0" numCol="2" spcCol="360000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58928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+ beeld 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5900" y="2204830"/>
            <a:ext cx="5904875" cy="3745120"/>
          </a:xfrm>
          <a:prstGeom prst="rect">
            <a:avLst/>
          </a:prstGeom>
        </p:spPr>
        <p:txBody>
          <a:bodyPr lIns="0" numCol="1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6E621CD-DECD-FD70-C030-4D04B66399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11225" y="2205039"/>
            <a:ext cx="3744575" cy="3744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NeuzeitGro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8589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+ beeld 8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36200" y="2204830"/>
            <a:ext cx="3744575" cy="3745120"/>
          </a:xfrm>
          <a:prstGeom prst="rect">
            <a:avLst/>
          </a:prstGeom>
        </p:spPr>
        <p:txBody>
          <a:bodyPr lIns="0" numCol="1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6E621CD-DECD-FD70-C030-4D04B66399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11224" y="2205039"/>
            <a:ext cx="5990400" cy="3744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NeuzeitGro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0760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DF728-1FF7-5E11-68F3-BDF5A72E5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1988800"/>
            <a:ext cx="10369551" cy="2880400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nl-NL" dirty="0"/>
              <a:t>“Klik om de quote te bewerken”</a:t>
            </a:r>
          </a:p>
        </p:txBody>
      </p:sp>
      <p:sp>
        <p:nvSpPr>
          <p:cNvPr id="5" name="Tijdelijke aanduiding voor tekst 8">
            <a:extLst>
              <a:ext uri="{FF2B5EF4-FFF2-40B4-BE49-F238E27FC236}">
                <a16:creationId xmlns:a16="http://schemas.microsoft.com/office/drawing/2014/main" id="{4E745C5C-3629-70BE-249B-C815D8926F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5517290"/>
            <a:ext cx="10369549" cy="74735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rgbClr val="00377A"/>
                </a:solidFill>
                <a:latin typeface="NeuzeitGro" pitchFamily="2" charset="77"/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19769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49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8" y="-1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3C60689-85EA-47DB-C26A-3CD9D0F25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27C03D9-F93F-CFEF-58BC-346AFF042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42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1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te bewerken</a:t>
            </a:r>
          </a:p>
        </p:txBody>
      </p:sp>
      <p:graphicFrame>
        <p:nvGraphicFramePr>
          <p:cNvPr id="2" name="Tabel 6">
            <a:extLst>
              <a:ext uri="{FF2B5EF4-FFF2-40B4-BE49-F238E27FC236}">
                <a16:creationId xmlns:a16="http://schemas.microsoft.com/office/drawing/2014/main" id="{57AC9F77-9B33-50A6-3564-C5A174FE15D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27114281"/>
              </p:ext>
            </p:extLst>
          </p:nvPr>
        </p:nvGraphicFramePr>
        <p:xfrm>
          <a:off x="911225" y="2204864"/>
          <a:ext cx="10369550" cy="374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910">
                  <a:extLst>
                    <a:ext uri="{9D8B030D-6E8A-4147-A177-3AD203B41FA5}">
                      <a16:colId xmlns:a16="http://schemas.microsoft.com/office/drawing/2014/main" val="1140388303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2168115904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3475215313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215080532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2606945768"/>
                    </a:ext>
                  </a:extLst>
                </a:gridCol>
              </a:tblGrid>
              <a:tr h="535012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1811055711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2055360733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4110728359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1614140051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690792707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2831006001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2877968564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3530FCCD-65F9-828A-A132-0C6987EE682D}"/>
              </a:ext>
            </a:extLst>
          </p:cNvPr>
          <p:cNvSpPr txBox="1"/>
          <p:nvPr userDrawn="1"/>
        </p:nvSpPr>
        <p:spPr>
          <a:xfrm>
            <a:off x="6221627" y="1396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2710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te bewerken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17E9D307-1C66-2667-0C35-78D17D2F7454}"/>
              </a:ext>
            </a:extLst>
          </p:cNvPr>
          <p:cNvSpPr/>
          <p:nvPr userDrawn="1"/>
        </p:nvSpPr>
        <p:spPr>
          <a:xfrm>
            <a:off x="480310" y="1877191"/>
            <a:ext cx="11233691" cy="0"/>
          </a:xfrm>
          <a:prstGeom prst="line">
            <a:avLst/>
          </a:prstGeom>
          <a:ln w="38100" cap="rnd">
            <a:solidFill>
              <a:schemeClr val="tx2"/>
            </a:solidFill>
            <a:miter lim="400000"/>
            <a:tailEnd type="triangle"/>
          </a:ln>
        </p:spPr>
        <p:txBody>
          <a:bodyPr lIns="22860" rIns="22860"/>
          <a:lstStyle/>
          <a:p>
            <a:pPr>
              <a:defRPr sz="3600">
                <a:latin typeface="Campton Thin"/>
                <a:ea typeface="Campton Thin"/>
                <a:cs typeface="Campton Thin"/>
                <a:sym typeface="Campton Thin"/>
              </a:defRPr>
            </a:pPr>
            <a:endParaRPr b="1">
              <a:solidFill>
                <a:schemeClr val="accent6"/>
              </a:solidFill>
              <a:latin typeface="+mj-lt"/>
              <a:cs typeface="Toyota Type Semibold" panose="020B0502020202020204" pitchFamily="34" charset="0"/>
            </a:endParaRP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56DD1B9A-6A4E-5104-0D54-E1ED8282DFB5}"/>
              </a:ext>
            </a:extLst>
          </p:cNvPr>
          <p:cNvSpPr/>
          <p:nvPr userDrawn="1"/>
        </p:nvSpPr>
        <p:spPr>
          <a:xfrm>
            <a:off x="5123483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4" name="Oval 45">
            <a:extLst>
              <a:ext uri="{FF2B5EF4-FFF2-40B4-BE49-F238E27FC236}">
                <a16:creationId xmlns:a16="http://schemas.microsoft.com/office/drawing/2014/main" id="{F2CDE93B-B15E-F356-1246-E80CBC5ABFD9}"/>
              </a:ext>
            </a:extLst>
          </p:cNvPr>
          <p:cNvSpPr/>
          <p:nvPr userDrawn="1"/>
        </p:nvSpPr>
        <p:spPr>
          <a:xfrm>
            <a:off x="470611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5" name="Oval 46">
            <a:extLst>
              <a:ext uri="{FF2B5EF4-FFF2-40B4-BE49-F238E27FC236}">
                <a16:creationId xmlns:a16="http://schemas.microsoft.com/office/drawing/2014/main" id="{725C2977-2303-8336-0F60-319CF0631EB3}"/>
              </a:ext>
            </a:extLst>
          </p:cNvPr>
          <p:cNvSpPr/>
          <p:nvPr userDrawn="1"/>
        </p:nvSpPr>
        <p:spPr>
          <a:xfrm>
            <a:off x="1401185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6" name="Oval 47">
            <a:extLst>
              <a:ext uri="{FF2B5EF4-FFF2-40B4-BE49-F238E27FC236}">
                <a16:creationId xmlns:a16="http://schemas.microsoft.com/office/drawing/2014/main" id="{B5251F32-83EE-D9C3-BF3A-1F677F8264C4}"/>
              </a:ext>
            </a:extLst>
          </p:cNvPr>
          <p:cNvSpPr/>
          <p:nvPr userDrawn="1"/>
        </p:nvSpPr>
        <p:spPr>
          <a:xfrm>
            <a:off x="2331760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7" name="Oval 48">
            <a:extLst>
              <a:ext uri="{FF2B5EF4-FFF2-40B4-BE49-F238E27FC236}">
                <a16:creationId xmlns:a16="http://schemas.microsoft.com/office/drawing/2014/main" id="{D8597E38-5263-3DF1-870A-F81B8486360F}"/>
              </a:ext>
            </a:extLst>
          </p:cNvPr>
          <p:cNvSpPr/>
          <p:nvPr userDrawn="1"/>
        </p:nvSpPr>
        <p:spPr>
          <a:xfrm>
            <a:off x="3262334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8" name="Oval 49">
            <a:extLst>
              <a:ext uri="{FF2B5EF4-FFF2-40B4-BE49-F238E27FC236}">
                <a16:creationId xmlns:a16="http://schemas.microsoft.com/office/drawing/2014/main" id="{8FD6A1EC-6ED3-8D41-2CC9-BE5DC62690EA}"/>
              </a:ext>
            </a:extLst>
          </p:cNvPr>
          <p:cNvSpPr/>
          <p:nvPr userDrawn="1"/>
        </p:nvSpPr>
        <p:spPr>
          <a:xfrm>
            <a:off x="6984632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9" name="Oval 50">
            <a:extLst>
              <a:ext uri="{FF2B5EF4-FFF2-40B4-BE49-F238E27FC236}">
                <a16:creationId xmlns:a16="http://schemas.microsoft.com/office/drawing/2014/main" id="{51DB4C79-213F-0EC0-936E-98A592A95D94}"/>
              </a:ext>
            </a:extLst>
          </p:cNvPr>
          <p:cNvSpPr/>
          <p:nvPr userDrawn="1"/>
        </p:nvSpPr>
        <p:spPr>
          <a:xfrm>
            <a:off x="4192909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11" name="Oval 51">
            <a:extLst>
              <a:ext uri="{FF2B5EF4-FFF2-40B4-BE49-F238E27FC236}">
                <a16:creationId xmlns:a16="http://schemas.microsoft.com/office/drawing/2014/main" id="{4C4F2544-6D75-73B3-ADFC-3C7AB97DFFDA}"/>
              </a:ext>
            </a:extLst>
          </p:cNvPr>
          <p:cNvSpPr/>
          <p:nvPr userDrawn="1"/>
        </p:nvSpPr>
        <p:spPr>
          <a:xfrm>
            <a:off x="7915207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12" name="Oval 52">
            <a:extLst>
              <a:ext uri="{FF2B5EF4-FFF2-40B4-BE49-F238E27FC236}">
                <a16:creationId xmlns:a16="http://schemas.microsoft.com/office/drawing/2014/main" id="{57BC7CDD-8C64-3D9F-E8BB-4893C40D56D0}"/>
              </a:ext>
            </a:extLst>
          </p:cNvPr>
          <p:cNvSpPr/>
          <p:nvPr userDrawn="1"/>
        </p:nvSpPr>
        <p:spPr>
          <a:xfrm>
            <a:off x="6054058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13" name="Oval 53">
            <a:extLst>
              <a:ext uri="{FF2B5EF4-FFF2-40B4-BE49-F238E27FC236}">
                <a16:creationId xmlns:a16="http://schemas.microsoft.com/office/drawing/2014/main" id="{0E5385DA-E534-DDC2-921D-3C425DA86EF5}"/>
              </a:ext>
            </a:extLst>
          </p:cNvPr>
          <p:cNvSpPr/>
          <p:nvPr userDrawn="1"/>
        </p:nvSpPr>
        <p:spPr>
          <a:xfrm>
            <a:off x="8845781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15" name="Oval 54">
            <a:extLst>
              <a:ext uri="{FF2B5EF4-FFF2-40B4-BE49-F238E27FC236}">
                <a16:creationId xmlns:a16="http://schemas.microsoft.com/office/drawing/2014/main" id="{30FB2C4C-9E0B-B797-F30A-1C853375A787}"/>
              </a:ext>
            </a:extLst>
          </p:cNvPr>
          <p:cNvSpPr/>
          <p:nvPr userDrawn="1"/>
        </p:nvSpPr>
        <p:spPr>
          <a:xfrm>
            <a:off x="9776356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16" name="Oval 55">
            <a:extLst>
              <a:ext uri="{FF2B5EF4-FFF2-40B4-BE49-F238E27FC236}">
                <a16:creationId xmlns:a16="http://schemas.microsoft.com/office/drawing/2014/main" id="{BC025148-B9BF-8C69-E941-CF62FD5CB8D9}"/>
              </a:ext>
            </a:extLst>
          </p:cNvPr>
          <p:cNvSpPr/>
          <p:nvPr userDrawn="1"/>
        </p:nvSpPr>
        <p:spPr>
          <a:xfrm>
            <a:off x="10706930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673E838-4834-0E3E-D0F6-C1459633DB5A}"/>
              </a:ext>
            </a:extLst>
          </p:cNvPr>
          <p:cNvSpPr/>
          <p:nvPr userDrawn="1"/>
        </p:nvSpPr>
        <p:spPr>
          <a:xfrm>
            <a:off x="576109" y="2189481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18" name="Rectangle 68">
            <a:extLst>
              <a:ext uri="{FF2B5EF4-FFF2-40B4-BE49-F238E27FC236}">
                <a16:creationId xmlns:a16="http://schemas.microsoft.com/office/drawing/2014/main" id="{D98C14B7-F515-F1DA-19B7-222182A646D6}"/>
              </a:ext>
            </a:extLst>
          </p:cNvPr>
          <p:cNvSpPr/>
          <p:nvPr userDrawn="1"/>
        </p:nvSpPr>
        <p:spPr>
          <a:xfrm>
            <a:off x="2655704" y="2493530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19" name="Rectangle 69">
            <a:extLst>
              <a:ext uri="{FF2B5EF4-FFF2-40B4-BE49-F238E27FC236}">
                <a16:creationId xmlns:a16="http://schemas.microsoft.com/office/drawing/2014/main" id="{EC142D5F-F42F-618C-557C-B5A67AE0E318}"/>
              </a:ext>
            </a:extLst>
          </p:cNvPr>
          <p:cNvSpPr/>
          <p:nvPr userDrawn="1"/>
        </p:nvSpPr>
        <p:spPr>
          <a:xfrm>
            <a:off x="4308742" y="2797579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0" name="Rectangle 70">
            <a:extLst>
              <a:ext uri="{FF2B5EF4-FFF2-40B4-BE49-F238E27FC236}">
                <a16:creationId xmlns:a16="http://schemas.microsoft.com/office/drawing/2014/main" id="{2854C444-9B78-ABBE-1169-17A7310BB2C2}"/>
              </a:ext>
            </a:extLst>
          </p:cNvPr>
          <p:cNvSpPr/>
          <p:nvPr userDrawn="1"/>
        </p:nvSpPr>
        <p:spPr>
          <a:xfrm>
            <a:off x="5987722" y="3101628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1" name="Rectangle 71">
            <a:extLst>
              <a:ext uri="{FF2B5EF4-FFF2-40B4-BE49-F238E27FC236}">
                <a16:creationId xmlns:a16="http://schemas.microsoft.com/office/drawing/2014/main" id="{09181DA7-EC91-D903-972A-A046629BFC01}"/>
              </a:ext>
            </a:extLst>
          </p:cNvPr>
          <p:cNvSpPr/>
          <p:nvPr userDrawn="1"/>
        </p:nvSpPr>
        <p:spPr>
          <a:xfrm>
            <a:off x="5000232" y="3405677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2" name="Rectangle 72">
            <a:extLst>
              <a:ext uri="{FF2B5EF4-FFF2-40B4-BE49-F238E27FC236}">
                <a16:creationId xmlns:a16="http://schemas.microsoft.com/office/drawing/2014/main" id="{CAB3F3BD-1ADD-E885-7C92-22BBE6058759}"/>
              </a:ext>
            </a:extLst>
          </p:cNvPr>
          <p:cNvSpPr/>
          <p:nvPr userDrawn="1"/>
        </p:nvSpPr>
        <p:spPr>
          <a:xfrm>
            <a:off x="6896133" y="3709726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23" name="Rectangle 73">
            <a:extLst>
              <a:ext uri="{FF2B5EF4-FFF2-40B4-BE49-F238E27FC236}">
                <a16:creationId xmlns:a16="http://schemas.microsoft.com/office/drawing/2014/main" id="{CAE1516E-18FF-453C-B623-6F63BB06823F}"/>
              </a:ext>
            </a:extLst>
          </p:cNvPr>
          <p:cNvSpPr/>
          <p:nvPr userDrawn="1"/>
        </p:nvSpPr>
        <p:spPr>
          <a:xfrm>
            <a:off x="8191076" y="4013775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4" name="Rectangle 74">
            <a:extLst>
              <a:ext uri="{FF2B5EF4-FFF2-40B4-BE49-F238E27FC236}">
                <a16:creationId xmlns:a16="http://schemas.microsoft.com/office/drawing/2014/main" id="{B44A7640-131B-765A-16C2-55CD00FCD193}"/>
              </a:ext>
            </a:extLst>
          </p:cNvPr>
          <p:cNvSpPr/>
          <p:nvPr userDrawn="1"/>
        </p:nvSpPr>
        <p:spPr>
          <a:xfrm>
            <a:off x="9752048" y="4317824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5" name="Rectangle 75">
            <a:extLst>
              <a:ext uri="{FF2B5EF4-FFF2-40B4-BE49-F238E27FC236}">
                <a16:creationId xmlns:a16="http://schemas.microsoft.com/office/drawing/2014/main" id="{9EDD0E2E-16A0-182A-BDC4-A1EEA98167AA}"/>
              </a:ext>
            </a:extLst>
          </p:cNvPr>
          <p:cNvSpPr/>
          <p:nvPr userDrawn="1"/>
        </p:nvSpPr>
        <p:spPr>
          <a:xfrm>
            <a:off x="9663145" y="4621873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6" name="Rectangle 76">
            <a:extLst>
              <a:ext uri="{FF2B5EF4-FFF2-40B4-BE49-F238E27FC236}">
                <a16:creationId xmlns:a16="http://schemas.microsoft.com/office/drawing/2014/main" id="{9C43FB45-916A-5EFD-2BD1-7B56E5E42AD3}"/>
              </a:ext>
            </a:extLst>
          </p:cNvPr>
          <p:cNvSpPr/>
          <p:nvPr userDrawn="1"/>
        </p:nvSpPr>
        <p:spPr>
          <a:xfrm>
            <a:off x="6046603" y="4925922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139250CC-9FC6-C5C3-AAD2-1530C687B590}"/>
              </a:ext>
            </a:extLst>
          </p:cNvPr>
          <p:cNvSpPr/>
          <p:nvPr userDrawn="1"/>
        </p:nvSpPr>
        <p:spPr>
          <a:xfrm>
            <a:off x="4633301" y="5229971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8" name="Rectangle 78">
            <a:extLst>
              <a:ext uri="{FF2B5EF4-FFF2-40B4-BE49-F238E27FC236}">
                <a16:creationId xmlns:a16="http://schemas.microsoft.com/office/drawing/2014/main" id="{EBFCF272-8811-20A4-970B-5E9D41779E19}"/>
              </a:ext>
            </a:extLst>
          </p:cNvPr>
          <p:cNvSpPr/>
          <p:nvPr userDrawn="1"/>
        </p:nvSpPr>
        <p:spPr>
          <a:xfrm>
            <a:off x="2313245" y="5534020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9" name="Tijdelijke aanduiding voor tekst 4">
            <a:extLst>
              <a:ext uri="{FF2B5EF4-FFF2-40B4-BE49-F238E27FC236}">
                <a16:creationId xmlns:a16="http://schemas.microsoft.com/office/drawing/2014/main" id="{9EE164D7-15DC-2559-7F34-6B9191D10357}"/>
              </a:ext>
            </a:extLst>
          </p:cNvPr>
          <p:cNvSpPr txBox="1">
            <a:spLocks/>
          </p:cNvSpPr>
          <p:nvPr userDrawn="1"/>
        </p:nvSpPr>
        <p:spPr>
          <a:xfrm>
            <a:off x="424214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Maand</a:t>
            </a:r>
          </a:p>
        </p:txBody>
      </p:sp>
      <p:sp>
        <p:nvSpPr>
          <p:cNvPr id="30" name="Tijdelijke aanduiding voor tekst 4">
            <a:extLst>
              <a:ext uri="{FF2B5EF4-FFF2-40B4-BE49-F238E27FC236}">
                <a16:creationId xmlns:a16="http://schemas.microsoft.com/office/drawing/2014/main" id="{CA71E0F9-643C-6381-33FE-DED8DEF71967}"/>
              </a:ext>
            </a:extLst>
          </p:cNvPr>
          <p:cNvSpPr txBox="1">
            <a:spLocks/>
          </p:cNvSpPr>
          <p:nvPr userDrawn="1"/>
        </p:nvSpPr>
        <p:spPr>
          <a:xfrm>
            <a:off x="1359879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1" name="Tijdelijke aanduiding voor tekst 4">
            <a:extLst>
              <a:ext uri="{FF2B5EF4-FFF2-40B4-BE49-F238E27FC236}">
                <a16:creationId xmlns:a16="http://schemas.microsoft.com/office/drawing/2014/main" id="{98C57096-E9CC-1D07-76C4-58A4ADC3D4EC}"/>
              </a:ext>
            </a:extLst>
          </p:cNvPr>
          <p:cNvSpPr txBox="1">
            <a:spLocks/>
          </p:cNvSpPr>
          <p:nvPr userDrawn="1"/>
        </p:nvSpPr>
        <p:spPr>
          <a:xfrm>
            <a:off x="2295544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2" name="Tijdelijke aanduiding voor tekst 4">
            <a:extLst>
              <a:ext uri="{FF2B5EF4-FFF2-40B4-BE49-F238E27FC236}">
                <a16:creationId xmlns:a16="http://schemas.microsoft.com/office/drawing/2014/main" id="{401A4F9C-3159-6018-3C50-21CA98FB7131}"/>
              </a:ext>
            </a:extLst>
          </p:cNvPr>
          <p:cNvSpPr txBox="1">
            <a:spLocks/>
          </p:cNvSpPr>
          <p:nvPr userDrawn="1"/>
        </p:nvSpPr>
        <p:spPr>
          <a:xfrm>
            <a:off x="3220576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3" name="Tijdelijke aanduiding voor tekst 4">
            <a:extLst>
              <a:ext uri="{FF2B5EF4-FFF2-40B4-BE49-F238E27FC236}">
                <a16:creationId xmlns:a16="http://schemas.microsoft.com/office/drawing/2014/main" id="{C289A19D-13F8-3594-8B90-D031687A1DC2}"/>
              </a:ext>
            </a:extLst>
          </p:cNvPr>
          <p:cNvSpPr txBox="1">
            <a:spLocks/>
          </p:cNvSpPr>
          <p:nvPr userDrawn="1"/>
        </p:nvSpPr>
        <p:spPr>
          <a:xfrm>
            <a:off x="4134976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4" name="Tijdelijke aanduiding voor tekst 4">
            <a:extLst>
              <a:ext uri="{FF2B5EF4-FFF2-40B4-BE49-F238E27FC236}">
                <a16:creationId xmlns:a16="http://schemas.microsoft.com/office/drawing/2014/main" id="{071A2A83-4AE4-9EEB-8FE0-483230325593}"/>
              </a:ext>
            </a:extLst>
          </p:cNvPr>
          <p:cNvSpPr txBox="1">
            <a:spLocks/>
          </p:cNvSpPr>
          <p:nvPr userDrawn="1"/>
        </p:nvSpPr>
        <p:spPr>
          <a:xfrm>
            <a:off x="5070642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5" name="Tijdelijke aanduiding voor tekst 4">
            <a:extLst>
              <a:ext uri="{FF2B5EF4-FFF2-40B4-BE49-F238E27FC236}">
                <a16:creationId xmlns:a16="http://schemas.microsoft.com/office/drawing/2014/main" id="{E292BF14-E51D-7EE5-55AD-F917A77E40CF}"/>
              </a:ext>
            </a:extLst>
          </p:cNvPr>
          <p:cNvSpPr txBox="1">
            <a:spLocks/>
          </p:cNvSpPr>
          <p:nvPr userDrawn="1"/>
        </p:nvSpPr>
        <p:spPr>
          <a:xfrm>
            <a:off x="5995674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6" name="Tijdelijke aanduiding voor tekst 4">
            <a:extLst>
              <a:ext uri="{FF2B5EF4-FFF2-40B4-BE49-F238E27FC236}">
                <a16:creationId xmlns:a16="http://schemas.microsoft.com/office/drawing/2014/main" id="{AB6D8420-D5FC-6805-3892-2FB94AE8335E}"/>
              </a:ext>
            </a:extLst>
          </p:cNvPr>
          <p:cNvSpPr txBox="1">
            <a:spLocks/>
          </p:cNvSpPr>
          <p:nvPr userDrawn="1"/>
        </p:nvSpPr>
        <p:spPr>
          <a:xfrm>
            <a:off x="6931339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7" name="Tijdelijke aanduiding voor tekst 4">
            <a:extLst>
              <a:ext uri="{FF2B5EF4-FFF2-40B4-BE49-F238E27FC236}">
                <a16:creationId xmlns:a16="http://schemas.microsoft.com/office/drawing/2014/main" id="{0BB12837-DA02-9F8A-834B-9FC3DDEDC5F6}"/>
              </a:ext>
            </a:extLst>
          </p:cNvPr>
          <p:cNvSpPr txBox="1">
            <a:spLocks/>
          </p:cNvSpPr>
          <p:nvPr userDrawn="1"/>
        </p:nvSpPr>
        <p:spPr>
          <a:xfrm>
            <a:off x="7856371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8" name="Tijdelijke aanduiding voor tekst 4">
            <a:extLst>
              <a:ext uri="{FF2B5EF4-FFF2-40B4-BE49-F238E27FC236}">
                <a16:creationId xmlns:a16="http://schemas.microsoft.com/office/drawing/2014/main" id="{6F8EB012-693D-BD51-294C-99F5EFEE1C03}"/>
              </a:ext>
            </a:extLst>
          </p:cNvPr>
          <p:cNvSpPr txBox="1">
            <a:spLocks/>
          </p:cNvSpPr>
          <p:nvPr userDrawn="1"/>
        </p:nvSpPr>
        <p:spPr>
          <a:xfrm>
            <a:off x="8792036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9" name="Tijdelijke aanduiding voor tekst 4">
            <a:extLst>
              <a:ext uri="{FF2B5EF4-FFF2-40B4-BE49-F238E27FC236}">
                <a16:creationId xmlns:a16="http://schemas.microsoft.com/office/drawing/2014/main" id="{6A9AD9BA-C0AA-AE00-4956-04DEFBFBB71E}"/>
              </a:ext>
            </a:extLst>
          </p:cNvPr>
          <p:cNvSpPr txBox="1">
            <a:spLocks/>
          </p:cNvSpPr>
          <p:nvPr userDrawn="1"/>
        </p:nvSpPr>
        <p:spPr>
          <a:xfrm>
            <a:off x="9717069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40" name="Tijdelijke aanduiding voor tekst 4">
            <a:extLst>
              <a:ext uri="{FF2B5EF4-FFF2-40B4-BE49-F238E27FC236}">
                <a16:creationId xmlns:a16="http://schemas.microsoft.com/office/drawing/2014/main" id="{921E7033-0FB2-DB32-B7FC-C5EDC6266024}"/>
              </a:ext>
            </a:extLst>
          </p:cNvPr>
          <p:cNvSpPr txBox="1">
            <a:spLocks/>
          </p:cNvSpPr>
          <p:nvPr userDrawn="1"/>
        </p:nvSpPr>
        <p:spPr>
          <a:xfrm>
            <a:off x="10642101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5A3231AD-5E86-0CAC-C47F-22E71F01C005}"/>
              </a:ext>
            </a:extLst>
          </p:cNvPr>
          <p:cNvSpPr txBox="1"/>
          <p:nvPr userDrawn="1"/>
        </p:nvSpPr>
        <p:spPr>
          <a:xfrm>
            <a:off x="576109" y="2153468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FE03B7C0-1DB6-3CEB-DFCA-FA4929CE50D3}"/>
              </a:ext>
            </a:extLst>
          </p:cNvPr>
          <p:cNvSpPr txBox="1"/>
          <p:nvPr userDrawn="1"/>
        </p:nvSpPr>
        <p:spPr>
          <a:xfrm>
            <a:off x="2608242" y="2462030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476A5618-BE02-354A-B154-75E2C1F49944}"/>
              </a:ext>
            </a:extLst>
          </p:cNvPr>
          <p:cNvSpPr txBox="1"/>
          <p:nvPr userDrawn="1"/>
        </p:nvSpPr>
        <p:spPr>
          <a:xfrm>
            <a:off x="4274099" y="2762139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52CC5A97-CE66-45A2-4263-66A356EB2380}"/>
              </a:ext>
            </a:extLst>
          </p:cNvPr>
          <p:cNvSpPr txBox="1"/>
          <p:nvPr userDrawn="1"/>
        </p:nvSpPr>
        <p:spPr>
          <a:xfrm>
            <a:off x="5976457" y="3068281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8FAEB9B8-1B93-1049-93F0-7EAAF1DC4B6A}"/>
              </a:ext>
            </a:extLst>
          </p:cNvPr>
          <p:cNvSpPr txBox="1"/>
          <p:nvPr userDrawn="1"/>
        </p:nvSpPr>
        <p:spPr>
          <a:xfrm>
            <a:off x="4986370" y="3372900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702B226A-75E0-DF62-35B3-E5EAC60ACBBD}"/>
              </a:ext>
            </a:extLst>
          </p:cNvPr>
          <p:cNvSpPr txBox="1"/>
          <p:nvPr userDrawn="1"/>
        </p:nvSpPr>
        <p:spPr>
          <a:xfrm>
            <a:off x="6896133" y="3676229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FCEFCEF3-B277-2814-1EB4-9EB64A85E8DC}"/>
              </a:ext>
            </a:extLst>
          </p:cNvPr>
          <p:cNvSpPr txBox="1"/>
          <p:nvPr userDrawn="1"/>
        </p:nvSpPr>
        <p:spPr>
          <a:xfrm>
            <a:off x="8191196" y="3972529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A92A3D6A-5636-8E21-A0E8-EF5CF5E88830}"/>
              </a:ext>
            </a:extLst>
          </p:cNvPr>
          <p:cNvSpPr txBox="1"/>
          <p:nvPr userDrawn="1"/>
        </p:nvSpPr>
        <p:spPr>
          <a:xfrm>
            <a:off x="9752048" y="4286871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91D87288-960E-78C4-00C8-1D3C25088C49}"/>
              </a:ext>
            </a:extLst>
          </p:cNvPr>
          <p:cNvSpPr txBox="1"/>
          <p:nvPr userDrawn="1"/>
        </p:nvSpPr>
        <p:spPr>
          <a:xfrm>
            <a:off x="9663144" y="4584975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F13EEABA-3BF2-DC8F-FFD0-B34B6C4A9CC9}"/>
              </a:ext>
            </a:extLst>
          </p:cNvPr>
          <p:cNvSpPr txBox="1"/>
          <p:nvPr userDrawn="1"/>
        </p:nvSpPr>
        <p:spPr>
          <a:xfrm>
            <a:off x="6054058" y="4889024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984F5263-6FBC-E7A8-2DEE-AA7F7B255505}"/>
              </a:ext>
            </a:extLst>
          </p:cNvPr>
          <p:cNvSpPr txBox="1"/>
          <p:nvPr userDrawn="1"/>
        </p:nvSpPr>
        <p:spPr>
          <a:xfrm>
            <a:off x="4633300" y="5193073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48ACD60A-1AF3-95A5-6B4D-F8474E9ABB08}"/>
              </a:ext>
            </a:extLst>
          </p:cNvPr>
          <p:cNvSpPr txBox="1"/>
          <p:nvPr userDrawn="1"/>
        </p:nvSpPr>
        <p:spPr>
          <a:xfrm>
            <a:off x="2302747" y="5497122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</p:spTree>
    <p:extLst>
      <p:ext uri="{BB962C8B-B14F-4D97-AF65-F5344CB8AC3E}">
        <p14:creationId xmlns:p14="http://schemas.microsoft.com/office/powerpoint/2010/main" val="408901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graphicFrame>
        <p:nvGraphicFramePr>
          <p:cNvPr id="4" name="Tijdelijke aanduiding voor grafiek 4">
            <a:extLst>
              <a:ext uri="{FF2B5EF4-FFF2-40B4-BE49-F238E27FC236}">
                <a16:creationId xmlns:a16="http://schemas.microsoft.com/office/drawing/2014/main" id="{73D8FCFB-1D31-FECA-30EE-C3FD6155CEA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25080522"/>
              </p:ext>
            </p:extLst>
          </p:nvPr>
        </p:nvGraphicFramePr>
        <p:xfrm>
          <a:off x="838200" y="1484908"/>
          <a:ext cx="10515600" cy="446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1735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uwman Holdings b.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3">
            <a:extLst>
              <a:ext uri="{FF2B5EF4-FFF2-40B4-BE49-F238E27FC236}">
                <a16:creationId xmlns:a16="http://schemas.microsoft.com/office/drawing/2014/main" id="{A608DB83-1AA0-9B64-904A-171B488DA560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Louwman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 Holdings b.v.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Donau 34 | 2491 BA Den Haag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Postbus 55 | 2260 AB Leidschendam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www.louwmangroup.nl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3380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uwman Dealer Group b.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>
            <a:extLst>
              <a:ext uri="{FF2B5EF4-FFF2-40B4-BE49-F238E27FC236}">
                <a16:creationId xmlns:a16="http://schemas.microsoft.com/office/drawing/2014/main" id="{E9BDF9D5-1BD8-48B8-EE62-51812F6B95E6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Louwman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 Dealer Group b.v.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Donau 34 | 2491 BA Den Haag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Postbus 24010 | 2490 AA Den Haag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1719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, Digital &amp;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>
            <a:extLst>
              <a:ext uri="{FF2B5EF4-FFF2-40B4-BE49-F238E27FC236}">
                <a16:creationId xmlns:a16="http://schemas.microsoft.com/office/drawing/2014/main" id="{E9BDF9D5-1BD8-48B8-EE62-51812F6B95E6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Innovation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, Digital &amp; Data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Steurweg 8 | 4941VR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P.O. Box 212 | 4940AE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www.louwmangroup.nl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765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uwman Bedrijfsw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>
            <a:extLst>
              <a:ext uri="{FF2B5EF4-FFF2-40B4-BE49-F238E27FC236}">
                <a16:creationId xmlns:a16="http://schemas.microsoft.com/office/drawing/2014/main" id="{E9BDF9D5-1BD8-48B8-EE62-51812F6B95E6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Louwman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 Bedrijfswagens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Ramgatseweg</a:t>
            </a:r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 53 | 4941 VN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P.O. Box XXX | XXXX XX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www.louwmanbedrijfswagens.nl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06768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Wit Log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FDFD6E0-963F-E89D-6464-A7530C71A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36789A64-E13B-BE46-35FE-DE83132AE5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60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lauw Log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8DEBA64-FA14-D1D8-E34E-A309BAD85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3" name="Afbeelding 2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94E7050E-E6F3-DB67-49B0-9D973CA233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8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Wit Logo lett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5AD9693-A9EF-1BA2-6ABC-EE15B7D81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FDFD6E0-963F-E89D-6464-A7530C71A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36789A64-E13B-BE46-35FE-DE83132AE5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603F817-DB2E-4533-6AD9-4659B1B47E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64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lauw Logo lett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18A7F89-BE95-23E4-7D5B-C14B8D830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8DEBA64-FA14-D1D8-E34E-A309BAD85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3" name="Afbeelding 2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94E7050E-E6F3-DB67-49B0-9D973CA233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91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Wit Logo letter 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B1AD73C-7926-4DC9-1C12-336EFC74D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FDFD6E0-963F-E89D-6464-A7530C71A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36789A64-E13B-BE46-35FE-DE83132AE5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46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lauw Logo letter 0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B2441C1-841D-F26F-D63B-2ECC6874B2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8DEBA64-FA14-D1D8-E34E-A309BAD85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3" name="Afbeelding 2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94E7050E-E6F3-DB67-49B0-9D973CA233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9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054009C-F92F-E199-0059-2025D919C1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2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 pagina 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717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ersoon, auto, person&#10;&#10;Automatisch gegenereerde beschrijving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3C60689-85EA-47DB-C26A-3CD9D0F25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BEB09A6-9FF9-07DF-FB1C-1E3E4B96B2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0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DF0BE7D-9975-7AE5-25C1-453015E799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1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A0B9B21-C6E9-F6AF-AB30-6C1326D8B0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0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7.sv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emf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06C4D54-9499-CEB3-8261-30B3040F294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87" r:id="rId2"/>
    <p:sldLayoutId id="2147483688" r:id="rId3"/>
    <p:sldLayoutId id="2147483689" r:id="rId4"/>
    <p:sldLayoutId id="2147483738" r:id="rId5"/>
    <p:sldLayoutId id="2147483754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3FCBF09-D4F8-4AC1-AE91-13E8880B7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5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9" r:id="rId3"/>
    <p:sldLayoutId id="2147483740" r:id="rId4"/>
    <p:sldLayoutId id="2147483741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06C4D54-9499-CEB3-8261-30B3040F294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0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3FCBF09-D4F8-4AC1-AE91-13E8880B7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3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F25AAF2-72C1-F89C-A392-12478140D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45" t="36779" r="2140" b="3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952A7F1-5FEC-C9F4-6E92-52FDCDD2A1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4" name="Afbeelding 3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6B454389-EFA5-D56D-681E-D524FC2688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F25AAF2-72C1-F89C-A392-12478140D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45" t="36779" r="2140" b="3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3" descr="A picture containing light, lit, traffic, outdoor&#10;&#10;Description automatically generated">
            <a:extLst>
              <a:ext uri="{FF2B5EF4-FFF2-40B4-BE49-F238E27FC236}">
                <a16:creationId xmlns:a16="http://schemas.microsoft.com/office/drawing/2014/main" id="{265E0CED-21E0-E46F-A404-8DDBFEB2F58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952A7F1-5FEC-C9F4-6E92-52FDCDD2A18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6" pos="710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DF0EE1C-3A4A-D785-DF52-D1B170D1F6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4" name="Afbeelding 3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84F18325-3A1D-0C3F-6A39-6320FFF05E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3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6" pos="710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9FA039-2B5A-EDD2-6D21-9FCAAE912C3B}"/>
              </a:ext>
            </a:extLst>
          </p:cNvPr>
          <p:cNvSpPr/>
          <p:nvPr userDrawn="1"/>
        </p:nvSpPr>
        <p:spPr>
          <a:xfrm>
            <a:off x="0" y="2367"/>
            <a:ext cx="12192000" cy="6858000"/>
          </a:xfrm>
          <a:prstGeom prst="rect">
            <a:avLst/>
          </a:prstGeom>
          <a:solidFill>
            <a:srgbClr val="0037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FD9B5C-D9E3-9B10-28B7-C555ACC5C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86" t="50618" r="21870" b="25203"/>
          <a:stretch/>
        </p:blipFill>
        <p:spPr>
          <a:xfrm>
            <a:off x="0" y="1690"/>
            <a:ext cx="12192000" cy="6858000"/>
          </a:xfrm>
          <a:prstGeom prst="rect">
            <a:avLst/>
          </a:prstGeom>
        </p:spPr>
      </p:pic>
      <p:pic>
        <p:nvPicPr>
          <p:cNvPr id="2" name="Afbeelding 4">
            <a:extLst>
              <a:ext uri="{FF2B5EF4-FFF2-40B4-BE49-F238E27FC236}">
                <a16:creationId xmlns:a16="http://schemas.microsoft.com/office/drawing/2014/main" id="{84D39761-C229-344B-31CE-62C13F5E3AE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60199" y="1242000"/>
            <a:ext cx="2232253" cy="28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9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16" r:id="rId3"/>
    <p:sldLayoutId id="214748371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6" pos="710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1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2A891-E05B-8CE9-D14C-5552FB8A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16A1CC-E81F-532E-7EAE-84CA9841B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97258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Klant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 Medewerk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ofdstukken Klant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ofdstukken Medewerk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lei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kst pagina'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abellen">
  <a:themeElements>
    <a:clrScheme name="LOUWMAN">
      <a:dk1>
        <a:srgbClr val="003779"/>
      </a:dk1>
      <a:lt1>
        <a:srgbClr val="F5F5F7"/>
      </a:lt1>
      <a:dk2>
        <a:srgbClr val="003779"/>
      </a:dk2>
      <a:lt2>
        <a:srgbClr val="F5F5F7"/>
      </a:lt2>
      <a:accent1>
        <a:srgbClr val="003779"/>
      </a:accent1>
      <a:accent2>
        <a:srgbClr val="9BAFC2"/>
      </a:accent2>
      <a:accent3>
        <a:srgbClr val="B8C8D9"/>
      </a:accent3>
      <a:accent4>
        <a:srgbClr val="D3DEEA"/>
      </a:accent4>
      <a:accent5>
        <a:srgbClr val="EDF1F7"/>
      </a:accent5>
      <a:accent6>
        <a:srgbClr val="91B592"/>
      </a:accent6>
      <a:hlink>
        <a:srgbClr val="91B592"/>
      </a:hlink>
      <a:folHlink>
        <a:srgbClr val="CEE2C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Afzen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/1 F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6650333E2F805A489CCE33BD86935C4900BC4F7719A432CF4AA77A500C52AB0D47" ma:contentTypeVersion="20" ma:contentTypeDescription="Create a new document." ma:contentTypeScope="" ma:versionID="b480546c3a8e28cb5b119708cec87bea">
  <xsd:schema xmlns:xsd="http://www.w3.org/2001/XMLSchema" xmlns:xs="http://www.w3.org/2001/XMLSchema" xmlns:p="http://schemas.microsoft.com/office/2006/metadata/properties" xmlns:ns2="11046264-00eb-4846-a92f-c8d1cc2cea83" xmlns:ns3="b0aa20bf-7b3d-4162-b179-138b59f37789" xmlns:ns4="edd8cde1-acc0-4ef4-972b-c1c05ee0278c" targetNamespace="http://schemas.microsoft.com/office/2006/metadata/properties" ma:root="true" ma:fieldsID="dbe0bac4051c287d7ba20d71fbf48054" ns2:_="" ns3:_="" ns4:_="">
    <xsd:import namespace="11046264-00eb-4846-a92f-c8d1cc2cea83"/>
    <xsd:import namespace="b0aa20bf-7b3d-4162-b179-138b59f37789"/>
    <xsd:import namespace="edd8cde1-acc0-4ef4-972b-c1c05ee0278c"/>
    <xsd:element name="properties">
      <xsd:complexType>
        <xsd:sequence>
          <xsd:element name="documentManagement">
            <xsd:complexType>
              <xsd:all>
                <xsd:element ref="ns2:g08b842cc1324bc3938211c86afc7118" minOccurs="0"/>
                <xsd:element ref="ns3:TaxCatchAll" minOccurs="0"/>
                <xsd:element ref="ns3:TaxCatchAllLabe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3:SharedWithUsers" minOccurs="0"/>
                <xsd:element ref="ns3:SharedWithDetails" minOccurs="0"/>
                <xsd:element ref="ns4:MediaLengthInSecond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lcf76f155ced4ddcb4097134ff3c332f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46264-00eb-4846-a92f-c8d1cc2cea83" elementFormDefault="qualified">
    <xsd:import namespace="http://schemas.microsoft.com/office/2006/documentManagement/types"/>
    <xsd:import namespace="http://schemas.microsoft.com/office/infopath/2007/PartnerControls"/>
    <xsd:element name="g08b842cc1324bc3938211c86afc7118" ma:index="8" nillable="true" ma:taxonomy="true" ma:internalName="g08b842cc1324bc3938211c86afc7118" ma:taxonomyFieldName="Klantnaam" ma:displayName="Account" ma:readOnly="false" ma:default="" ma:fieldId="{008b842c-c132-4bc3-9382-11c86afc7118}" ma:sspId="a6be4d00-0a22-4b72-a89b-03c3505c388b" ma:termSetId="375e0795-71ad-4634-af21-f926fdbdaa43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a20bf-7b3d-4162-b179-138b59f3778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fad04a80-88c0-47c4-a706-8d79cbcbc628}" ma:internalName="TaxCatchAll" ma:showField="CatchAllData" ma:web="b0aa20bf-7b3d-4162-b179-138b59f377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ad04a80-88c0-47c4-a706-8d79cbcbc628}" ma:internalName="TaxCatchAllLabel" ma:readOnly="true" ma:showField="CatchAllDataLabel" ma:web="b0aa20bf-7b3d-4162-b179-138b59f377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8cde1-acc0-4ef4-972b-c1c05ee02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6be4d00-0a22-4b72-a89b-03c3505c38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08b842cc1324bc3938211c86afc7118 xmlns="11046264-00eb-4846-a92f-c8d1cc2cea8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DBC</TermName>
          <TermId xmlns="http://schemas.microsoft.com/office/infopath/2007/PartnerControls">8df49d6c-49fb-4504-94a0-50d51542bfa2</TermId>
        </TermInfo>
      </Terms>
    </g08b842cc1324bc3938211c86afc7118>
    <TaxCatchAll xmlns="b0aa20bf-7b3d-4162-b179-138b59f37789">
      <Value>1</Value>
    </TaxCatchAll>
    <lcf76f155ced4ddcb4097134ff3c332f xmlns="edd8cde1-acc0-4ef4-972b-c1c05ee027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89B181-DB8F-4D34-913E-918C8AC515CF}"/>
</file>

<file path=customXml/itemProps2.xml><?xml version="1.0" encoding="utf-8"?>
<ds:datastoreItem xmlns:ds="http://schemas.openxmlformats.org/officeDocument/2006/customXml" ds:itemID="{6AFA5ED3-0E81-42D2-A8C4-706CFF638D7F}"/>
</file>

<file path=customXml/itemProps3.xml><?xml version="1.0" encoding="utf-8"?>
<ds:datastoreItem xmlns:ds="http://schemas.openxmlformats.org/officeDocument/2006/customXml" ds:itemID="{225F1F98-AFA2-4AC0-833C-3515D1D8FB24}"/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1188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9</vt:i4>
      </vt:variant>
      <vt:variant>
        <vt:lpstr>Diatitels</vt:lpstr>
      </vt:variant>
      <vt:variant>
        <vt:i4>1</vt:i4>
      </vt:variant>
    </vt:vector>
  </HeadingPairs>
  <TitlesOfParts>
    <vt:vector size="15" baseType="lpstr">
      <vt:lpstr>Arial</vt:lpstr>
      <vt:lpstr>Calibri</vt:lpstr>
      <vt:lpstr>Calibri Light</vt:lpstr>
      <vt:lpstr>Neue Haas Grotesk Text Pro</vt:lpstr>
      <vt:lpstr>NeuzeitGro</vt:lpstr>
      <vt:lpstr>Titel Klanten</vt:lpstr>
      <vt:lpstr>Titel Medewerkers</vt:lpstr>
      <vt:lpstr>Hoofdstukken Klanten</vt:lpstr>
      <vt:lpstr>Hoofdstukken Medewerkers</vt:lpstr>
      <vt:lpstr>Inleiding</vt:lpstr>
      <vt:lpstr>Tekst pagina's</vt:lpstr>
      <vt:lpstr>Tabellen</vt:lpstr>
      <vt:lpstr>Afzender</vt:lpstr>
      <vt:lpstr>1/1 Foto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Guus Ernest</dc:creator>
  <cp:lastModifiedBy>Peter van der Schouw</cp:lastModifiedBy>
  <cp:revision>36</cp:revision>
  <dcterms:created xsi:type="dcterms:W3CDTF">2023-03-16T09:05:02Z</dcterms:created>
  <dcterms:modified xsi:type="dcterms:W3CDTF">2023-03-24T09:11:27Z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lantnaam">
    <vt:lpwstr>1;#DBC|8df49d6c-49fb-4504-94a0-50d51542bfa2</vt:lpwstr>
  </property>
  <property fmtid="{D5CDD505-2E9C-101B-9397-08002B2CF9AE}" pid="3" name="MediaServiceImageTags">
    <vt:lpwstr/>
  </property>
  <property fmtid="{D5CDD505-2E9C-101B-9397-08002B2CF9AE}" pid="4" name="ContentTypeId">
    <vt:lpwstr>0x0101006650333E2F805A489CCE33BD86935C4900BC4F7719A432CF4AA77A500C52AB0D47</vt:lpwstr>
  </property>
</Properties>
</file>