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4"/>
    <p:sldMasterId id="2147483733" r:id="rId5"/>
    <p:sldMasterId id="2147483748" r:id="rId6"/>
    <p:sldMasterId id="2147483742" r:id="rId7"/>
    <p:sldMasterId id="2147483727" r:id="rId8"/>
    <p:sldMasterId id="2147483718" r:id="rId9"/>
    <p:sldMasterId id="2147483704" r:id="rId10"/>
    <p:sldMasterId id="2147483702" r:id="rId11"/>
    <p:sldMasterId id="2147483755" r:id="rId12"/>
  </p:sldMasterIdLst>
  <p:notesMasterIdLst>
    <p:notesMasterId r:id="rId21"/>
  </p:notesMasterIdLst>
  <p:sldIdLst>
    <p:sldId id="256" r:id="rId13"/>
    <p:sldId id="262" r:id="rId14"/>
    <p:sldId id="257" r:id="rId15"/>
    <p:sldId id="261" r:id="rId16"/>
    <p:sldId id="258" r:id="rId17"/>
    <p:sldId id="259" r:id="rId18"/>
    <p:sldId id="26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C12E3E-DE30-4725-BF70-E02E711CEDD8}" v="8" dt="2024-09-17T12:43:55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226" autoAdjust="0"/>
  </p:normalViewPr>
  <p:slideViewPr>
    <p:cSldViewPr snapToGrid="0" showGuides="1">
      <p:cViewPr varScale="1">
        <p:scale>
          <a:sx n="82" d="100"/>
          <a:sy n="82" d="100"/>
        </p:scale>
        <p:origin x="116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de Wit" userId="74dfd62b-722d-4845-9cb9-d61f47976b93" providerId="ADAL" clId="{B018D1F6-B79F-4ACB-AB61-16EA50574321}"/>
    <pc:docChg chg="undo custSel addSld modSld sldOrd">
      <pc:chgData name="Lars de Wit" userId="74dfd62b-722d-4845-9cb9-d61f47976b93" providerId="ADAL" clId="{B018D1F6-B79F-4ACB-AB61-16EA50574321}" dt="2024-05-29T13:05:44.653" v="1667" actId="20577"/>
      <pc:docMkLst>
        <pc:docMk/>
      </pc:docMkLst>
      <pc:sldChg chg="modNotesTx">
        <pc:chgData name="Lars de Wit" userId="74dfd62b-722d-4845-9cb9-d61f47976b93" providerId="ADAL" clId="{B018D1F6-B79F-4ACB-AB61-16EA50574321}" dt="2024-05-29T13:05:34.516" v="1665" actId="20577"/>
        <pc:sldMkLst>
          <pc:docMk/>
          <pc:sldMk cId="2138142150" sldId="257"/>
        </pc:sldMkLst>
      </pc:sldChg>
      <pc:sldChg chg="modNotesTx">
        <pc:chgData name="Lars de Wit" userId="74dfd62b-722d-4845-9cb9-d61f47976b93" providerId="ADAL" clId="{B018D1F6-B79F-4ACB-AB61-16EA50574321}" dt="2024-05-29T13:05:39.435" v="1666" actId="20577"/>
        <pc:sldMkLst>
          <pc:docMk/>
          <pc:sldMk cId="919016373" sldId="259"/>
        </pc:sldMkLst>
      </pc:sldChg>
      <pc:sldChg chg="modSp mod">
        <pc:chgData name="Lars de Wit" userId="74dfd62b-722d-4845-9cb9-d61f47976b93" providerId="ADAL" clId="{B018D1F6-B79F-4ACB-AB61-16EA50574321}" dt="2024-05-29T08:43:33.756" v="652" actId="20577"/>
        <pc:sldMkLst>
          <pc:docMk/>
          <pc:sldMk cId="2289759085" sldId="260"/>
        </pc:sldMkLst>
        <pc:spChg chg="mod">
          <ac:chgData name="Lars de Wit" userId="74dfd62b-722d-4845-9cb9-d61f47976b93" providerId="ADAL" clId="{B018D1F6-B79F-4ACB-AB61-16EA50574321}" dt="2024-05-29T08:43:33.756" v="652" actId="20577"/>
          <ac:spMkLst>
            <pc:docMk/>
            <pc:sldMk cId="2289759085" sldId="260"/>
            <ac:spMk id="3" creationId="{8402E7DB-C243-CBF5-F1EC-4FFA8DF868E8}"/>
          </ac:spMkLst>
        </pc:spChg>
      </pc:sldChg>
      <pc:sldChg chg="modSp mod modNotesTx">
        <pc:chgData name="Lars de Wit" userId="74dfd62b-722d-4845-9cb9-d61f47976b93" providerId="ADAL" clId="{B018D1F6-B79F-4ACB-AB61-16EA50574321}" dt="2024-05-29T13:05:44.653" v="1667" actId="20577"/>
        <pc:sldMkLst>
          <pc:docMk/>
          <pc:sldMk cId="914069691" sldId="262"/>
        </pc:sldMkLst>
        <pc:spChg chg="mod">
          <ac:chgData name="Lars de Wit" userId="74dfd62b-722d-4845-9cb9-d61f47976b93" providerId="ADAL" clId="{B018D1F6-B79F-4ACB-AB61-16EA50574321}" dt="2024-05-29T08:40:50.787" v="651" actId="20577"/>
          <ac:spMkLst>
            <pc:docMk/>
            <pc:sldMk cId="914069691" sldId="262"/>
            <ac:spMk id="3" creationId="{8402E7DB-C243-CBF5-F1EC-4FFA8DF868E8}"/>
          </ac:spMkLst>
        </pc:spChg>
      </pc:sldChg>
      <pc:sldChg chg="modSp mod">
        <pc:chgData name="Lars de Wit" userId="74dfd62b-722d-4845-9cb9-d61f47976b93" providerId="ADAL" clId="{B018D1F6-B79F-4ACB-AB61-16EA50574321}" dt="2024-05-29T08:39:43.666" v="601" actId="20577"/>
        <pc:sldMkLst>
          <pc:docMk/>
          <pc:sldMk cId="3301970732" sldId="265"/>
        </pc:sldMkLst>
        <pc:spChg chg="mod">
          <ac:chgData name="Lars de Wit" userId="74dfd62b-722d-4845-9cb9-d61f47976b93" providerId="ADAL" clId="{B018D1F6-B79F-4ACB-AB61-16EA50574321}" dt="2024-05-29T08:39:43.666" v="601" actId="20577"/>
          <ac:spMkLst>
            <pc:docMk/>
            <pc:sldMk cId="3301970732" sldId="265"/>
            <ac:spMk id="3" creationId="{8402E7DB-C243-CBF5-F1EC-4FFA8DF868E8}"/>
          </ac:spMkLst>
        </pc:spChg>
      </pc:sldChg>
      <pc:sldChg chg="modSp mod">
        <pc:chgData name="Lars de Wit" userId="74dfd62b-722d-4845-9cb9-d61f47976b93" providerId="ADAL" clId="{B018D1F6-B79F-4ACB-AB61-16EA50574321}" dt="2024-05-29T11:26:30.576" v="1661" actId="20577"/>
        <pc:sldMkLst>
          <pc:docMk/>
          <pc:sldMk cId="2459038478" sldId="266"/>
        </pc:sldMkLst>
        <pc:spChg chg="mod">
          <ac:chgData name="Lars de Wit" userId="74dfd62b-722d-4845-9cb9-d61f47976b93" providerId="ADAL" clId="{B018D1F6-B79F-4ACB-AB61-16EA50574321}" dt="2024-05-29T11:26:30.576" v="1661" actId="20577"/>
          <ac:spMkLst>
            <pc:docMk/>
            <pc:sldMk cId="2459038478" sldId="266"/>
            <ac:spMk id="5" creationId="{1298F76D-740F-157B-7F10-817A505CC556}"/>
          </ac:spMkLst>
        </pc:spChg>
      </pc:sldChg>
      <pc:sldChg chg="addSp delSp modSp mod modNotesTx">
        <pc:chgData name="Lars de Wit" userId="74dfd62b-722d-4845-9cb9-d61f47976b93" providerId="ADAL" clId="{B018D1F6-B79F-4ACB-AB61-16EA50574321}" dt="2024-05-29T13:05:28.102" v="1663" actId="20577"/>
        <pc:sldMkLst>
          <pc:docMk/>
          <pc:sldMk cId="2915876953" sldId="267"/>
        </pc:sldMkLst>
        <pc:spChg chg="add mod">
          <ac:chgData name="Lars de Wit" userId="74dfd62b-722d-4845-9cb9-d61f47976b93" providerId="ADAL" clId="{B018D1F6-B79F-4ACB-AB61-16EA50574321}" dt="2024-05-29T07:52:05.348" v="461" actId="20577"/>
          <ac:spMkLst>
            <pc:docMk/>
            <pc:sldMk cId="2915876953" sldId="267"/>
            <ac:spMk id="2" creationId="{9857AF25-7075-E694-58C3-7C358AD995FA}"/>
          </ac:spMkLst>
        </pc:spChg>
        <pc:spChg chg="mod">
          <ac:chgData name="Lars de Wit" userId="74dfd62b-722d-4845-9cb9-d61f47976b93" providerId="ADAL" clId="{B018D1F6-B79F-4ACB-AB61-16EA50574321}" dt="2024-05-29T08:30:26.432" v="517" actId="5793"/>
          <ac:spMkLst>
            <pc:docMk/>
            <pc:sldMk cId="2915876953" sldId="267"/>
            <ac:spMk id="4" creationId="{34A46CA3-C135-CA52-1105-9A45BA74AD6A}"/>
          </ac:spMkLst>
        </pc:spChg>
        <pc:spChg chg="add mod">
          <ac:chgData name="Lars de Wit" userId="74dfd62b-722d-4845-9cb9-d61f47976b93" providerId="ADAL" clId="{B018D1F6-B79F-4ACB-AB61-16EA50574321}" dt="2024-05-29T07:47:42.003" v="400" actId="1076"/>
          <ac:spMkLst>
            <pc:docMk/>
            <pc:sldMk cId="2915876953" sldId="267"/>
            <ac:spMk id="11" creationId="{07B4E2DD-1AF0-AD73-D48E-C844738BDD95}"/>
          </ac:spMkLst>
        </pc:spChg>
        <pc:spChg chg="add mod">
          <ac:chgData name="Lars de Wit" userId="74dfd62b-722d-4845-9cb9-d61f47976b93" providerId="ADAL" clId="{B018D1F6-B79F-4ACB-AB61-16EA50574321}" dt="2024-05-29T07:49:00.555" v="429" actId="1076"/>
          <ac:spMkLst>
            <pc:docMk/>
            <pc:sldMk cId="2915876953" sldId="267"/>
            <ac:spMk id="12" creationId="{32E51CC6-8B87-44A9-2A61-AC5B9DDFD1E5}"/>
          </ac:spMkLst>
        </pc:spChg>
        <pc:picChg chg="add mod modCrop">
          <ac:chgData name="Lars de Wit" userId="74dfd62b-722d-4845-9cb9-d61f47976b93" providerId="ADAL" clId="{B018D1F6-B79F-4ACB-AB61-16EA50574321}" dt="2024-05-29T07:47:08.922" v="396" actId="14100"/>
          <ac:picMkLst>
            <pc:docMk/>
            <pc:sldMk cId="2915876953" sldId="267"/>
            <ac:picMk id="6" creationId="{9FBA6944-548E-8000-9031-6988E336BEAA}"/>
          </ac:picMkLst>
        </pc:picChg>
        <pc:picChg chg="add del mod">
          <ac:chgData name="Lars de Wit" userId="74dfd62b-722d-4845-9cb9-d61f47976b93" providerId="ADAL" clId="{B018D1F6-B79F-4ACB-AB61-16EA50574321}" dt="2024-05-29T07:47:03.290" v="394" actId="478"/>
          <ac:picMkLst>
            <pc:docMk/>
            <pc:sldMk cId="2915876953" sldId="267"/>
            <ac:picMk id="8" creationId="{1A651951-386D-4F6E-B031-D849106800D8}"/>
          </ac:picMkLst>
        </pc:picChg>
        <pc:picChg chg="add del mod">
          <ac:chgData name="Lars de Wit" userId="74dfd62b-722d-4845-9cb9-d61f47976b93" providerId="ADAL" clId="{B018D1F6-B79F-4ACB-AB61-16EA50574321}" dt="2024-05-29T07:46:40.630" v="392" actId="478"/>
          <ac:picMkLst>
            <pc:docMk/>
            <pc:sldMk cId="2915876953" sldId="267"/>
            <ac:picMk id="10" creationId="{BAA007E3-7589-A13A-95A7-25078B443FE7}"/>
          </ac:picMkLst>
        </pc:picChg>
        <pc:picChg chg="add mod">
          <ac:chgData name="Lars de Wit" userId="74dfd62b-722d-4845-9cb9-d61f47976b93" providerId="ADAL" clId="{B018D1F6-B79F-4ACB-AB61-16EA50574321}" dt="2024-05-29T07:49:30.386" v="436" actId="1076"/>
          <ac:picMkLst>
            <pc:docMk/>
            <pc:sldMk cId="2915876953" sldId="267"/>
            <ac:picMk id="14" creationId="{61C18B5F-09AB-B895-D629-CE15F09200AF}"/>
          </ac:picMkLst>
        </pc:picChg>
        <pc:picChg chg="add del mod">
          <ac:chgData name="Lars de Wit" userId="74dfd62b-722d-4845-9cb9-d61f47976b93" providerId="ADAL" clId="{B018D1F6-B79F-4ACB-AB61-16EA50574321}" dt="2024-05-29T12:33:30.882" v="1662" actId="478"/>
          <ac:picMkLst>
            <pc:docMk/>
            <pc:sldMk cId="2915876953" sldId="267"/>
            <ac:picMk id="16" creationId="{13C358DC-ED5E-7867-1498-36D85D06AFB3}"/>
          </ac:picMkLst>
        </pc:picChg>
      </pc:sldChg>
      <pc:sldChg chg="modSp mod">
        <pc:chgData name="Lars de Wit" userId="74dfd62b-722d-4845-9cb9-d61f47976b93" providerId="ADAL" clId="{B018D1F6-B79F-4ACB-AB61-16EA50574321}" dt="2024-05-29T08:56:53.181" v="662" actId="20577"/>
        <pc:sldMkLst>
          <pc:docMk/>
          <pc:sldMk cId="738147351" sldId="275"/>
        </pc:sldMkLst>
        <pc:spChg chg="mod">
          <ac:chgData name="Lars de Wit" userId="74dfd62b-722d-4845-9cb9-d61f47976b93" providerId="ADAL" clId="{B018D1F6-B79F-4ACB-AB61-16EA50574321}" dt="2024-05-29T08:56:53.181" v="662" actId="20577"/>
          <ac:spMkLst>
            <pc:docMk/>
            <pc:sldMk cId="738147351" sldId="275"/>
            <ac:spMk id="9" creationId="{19ADD701-D642-159A-2EEE-DA5C9F46A414}"/>
          </ac:spMkLst>
        </pc:spChg>
      </pc:sldChg>
      <pc:sldChg chg="modSp add mod ord modNotesTx">
        <pc:chgData name="Lars de Wit" userId="74dfd62b-722d-4845-9cb9-d61f47976b93" providerId="ADAL" clId="{B018D1F6-B79F-4ACB-AB61-16EA50574321}" dt="2024-05-29T13:05:31.204" v="1664" actId="20577"/>
        <pc:sldMkLst>
          <pc:docMk/>
          <pc:sldMk cId="276581664" sldId="276"/>
        </pc:sldMkLst>
        <pc:spChg chg="mod">
          <ac:chgData name="Lars de Wit" userId="74dfd62b-722d-4845-9cb9-d61f47976b93" providerId="ADAL" clId="{B018D1F6-B79F-4ACB-AB61-16EA50574321}" dt="2024-05-29T07:34:11.502" v="12" actId="20577"/>
          <ac:spMkLst>
            <pc:docMk/>
            <pc:sldMk cId="276581664" sldId="276"/>
            <ac:spMk id="2" creationId="{08A2A891-E05B-8CE9-D14C-5552FB8A1027}"/>
          </ac:spMkLst>
        </pc:spChg>
      </pc:sldChg>
    </pc:docChg>
  </pc:docChgLst>
  <pc:docChgLst>
    <pc:chgData name="Lars de Wit" userId="74dfd62b-722d-4845-9cb9-d61f47976b93" providerId="ADAL" clId="{0F0C4E86-E246-4C65-AC73-5B66B6769CBC}"/>
    <pc:docChg chg="custSel addSld delSld modSld sldOrd">
      <pc:chgData name="Lars de Wit" userId="74dfd62b-722d-4845-9cb9-d61f47976b93" providerId="ADAL" clId="{0F0C4E86-E246-4C65-AC73-5B66B6769CBC}" dt="2024-07-15T12:09:44.284" v="2204" actId="20577"/>
      <pc:docMkLst>
        <pc:docMk/>
      </pc:docMkLst>
      <pc:sldChg chg="modSp mod">
        <pc:chgData name="Lars de Wit" userId="74dfd62b-722d-4845-9cb9-d61f47976b93" providerId="ADAL" clId="{0F0C4E86-E246-4C65-AC73-5B66B6769CBC}" dt="2024-07-02T09:04:47.937" v="4" actId="20577"/>
        <pc:sldMkLst>
          <pc:docMk/>
          <pc:sldMk cId="695972588" sldId="256"/>
        </pc:sldMkLst>
        <pc:spChg chg="mod">
          <ac:chgData name="Lars de Wit" userId="74dfd62b-722d-4845-9cb9-d61f47976b93" providerId="ADAL" clId="{0F0C4E86-E246-4C65-AC73-5B66B6769CBC}" dt="2024-07-02T09:04:47.937" v="4" actId="20577"/>
          <ac:spMkLst>
            <pc:docMk/>
            <pc:sldMk cId="695972588" sldId="256"/>
            <ac:spMk id="2" creationId="{08A2A891-E05B-8CE9-D14C-5552FB8A1027}"/>
          </ac:spMkLst>
        </pc:sp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138142150" sldId="257"/>
        </pc:sldMkLst>
      </pc:sldChg>
      <pc:sldChg chg="modSp new mod">
        <pc:chgData name="Lars de Wit" userId="74dfd62b-722d-4845-9cb9-d61f47976b93" providerId="ADAL" clId="{0F0C4E86-E246-4C65-AC73-5B66B6769CBC}" dt="2024-07-02T09:06:54.486" v="310" actId="20577"/>
        <pc:sldMkLst>
          <pc:docMk/>
          <pc:sldMk cId="3581616357" sldId="257"/>
        </pc:sldMkLst>
        <pc:spChg chg="mod">
          <ac:chgData name="Lars de Wit" userId="74dfd62b-722d-4845-9cb9-d61f47976b93" providerId="ADAL" clId="{0F0C4E86-E246-4C65-AC73-5B66B6769CBC}" dt="2024-07-02T09:05:24.751" v="13" actId="20577"/>
          <ac:spMkLst>
            <pc:docMk/>
            <pc:sldMk cId="3581616357" sldId="257"/>
            <ac:spMk id="2" creationId="{6F257322-6897-7C73-CD52-93907910EB4A}"/>
          </ac:spMkLst>
        </pc:spChg>
        <pc:spChg chg="mod">
          <ac:chgData name="Lars de Wit" userId="74dfd62b-722d-4845-9cb9-d61f47976b93" providerId="ADAL" clId="{0F0C4E86-E246-4C65-AC73-5B66B6769CBC}" dt="2024-07-02T09:06:54.486" v="310" actId="20577"/>
          <ac:spMkLst>
            <pc:docMk/>
            <pc:sldMk cId="3581616357" sldId="257"/>
            <ac:spMk id="3" creationId="{6535808A-D7FE-0162-B620-54E0295FB979}"/>
          </ac:spMkLst>
        </pc:sp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595642718" sldId="258"/>
        </pc:sldMkLst>
      </pc:sldChg>
      <pc:sldChg chg="addSp modSp new mod">
        <pc:chgData name="Lars de Wit" userId="74dfd62b-722d-4845-9cb9-d61f47976b93" providerId="ADAL" clId="{0F0C4E86-E246-4C65-AC73-5B66B6769CBC}" dt="2024-07-02T09:25:44.122" v="1582" actId="1076"/>
        <pc:sldMkLst>
          <pc:docMk/>
          <pc:sldMk cId="3581279166" sldId="258"/>
        </pc:sldMkLst>
        <pc:spChg chg="mod">
          <ac:chgData name="Lars de Wit" userId="74dfd62b-722d-4845-9cb9-d61f47976b93" providerId="ADAL" clId="{0F0C4E86-E246-4C65-AC73-5B66B6769CBC}" dt="2024-07-02T09:18:52.739" v="1199" actId="20577"/>
          <ac:spMkLst>
            <pc:docMk/>
            <pc:sldMk cId="3581279166" sldId="258"/>
            <ac:spMk id="2" creationId="{58F1AAE8-5881-4111-E59B-5BDE8DCA8BA5}"/>
          </ac:spMkLst>
        </pc:spChg>
        <pc:spChg chg="mod">
          <ac:chgData name="Lars de Wit" userId="74dfd62b-722d-4845-9cb9-d61f47976b93" providerId="ADAL" clId="{0F0C4E86-E246-4C65-AC73-5B66B6769CBC}" dt="2024-07-02T09:23:11.129" v="1566" actId="20577"/>
          <ac:spMkLst>
            <pc:docMk/>
            <pc:sldMk cId="3581279166" sldId="258"/>
            <ac:spMk id="3" creationId="{8CD14B99-E632-B8A8-C96B-535B0A77E1D3}"/>
          </ac:spMkLst>
        </pc:spChg>
        <pc:picChg chg="add mod">
          <ac:chgData name="Lars de Wit" userId="74dfd62b-722d-4845-9cb9-d61f47976b93" providerId="ADAL" clId="{0F0C4E86-E246-4C65-AC73-5B66B6769CBC}" dt="2024-07-02T09:25:44.122" v="1582" actId="1076"/>
          <ac:picMkLst>
            <pc:docMk/>
            <pc:sldMk cId="3581279166" sldId="258"/>
            <ac:picMk id="4" creationId="{08F2F4C7-1308-6376-F0D6-915B9AD3ADC6}"/>
          </ac:picMkLst>
        </pc:pic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919016373" sldId="259"/>
        </pc:sldMkLst>
      </pc:sldChg>
      <pc:sldChg chg="delSp modSp new mod ord">
        <pc:chgData name="Lars de Wit" userId="74dfd62b-722d-4845-9cb9-d61f47976b93" providerId="ADAL" clId="{0F0C4E86-E246-4C65-AC73-5B66B6769CBC}" dt="2024-07-02T09:08:24.027" v="373" actId="20577"/>
        <pc:sldMkLst>
          <pc:docMk/>
          <pc:sldMk cId="3621538430" sldId="259"/>
        </pc:sldMkLst>
        <pc:spChg chg="mod">
          <ac:chgData name="Lars de Wit" userId="74dfd62b-722d-4845-9cb9-d61f47976b93" providerId="ADAL" clId="{0F0C4E86-E246-4C65-AC73-5B66B6769CBC}" dt="2024-07-02T09:08:24.027" v="373" actId="20577"/>
          <ac:spMkLst>
            <pc:docMk/>
            <pc:sldMk cId="3621538430" sldId="259"/>
            <ac:spMk id="2" creationId="{3B5081AF-B099-B718-47BE-750965CC708C}"/>
          </ac:spMkLst>
        </pc:spChg>
        <pc:spChg chg="del">
          <ac:chgData name="Lars de Wit" userId="74dfd62b-722d-4845-9cb9-d61f47976b93" providerId="ADAL" clId="{0F0C4E86-E246-4C65-AC73-5B66B6769CBC}" dt="2024-07-02T09:08:01.041" v="315" actId="478"/>
          <ac:spMkLst>
            <pc:docMk/>
            <pc:sldMk cId="3621538430" sldId="259"/>
            <ac:spMk id="3" creationId="{17F94E4B-8E8A-2D44-5AFB-010D99411AEF}"/>
          </ac:spMkLst>
        </pc:spChg>
      </pc:sldChg>
      <pc:sldChg chg="delSp modSp new mod ord">
        <pc:chgData name="Lars de Wit" userId="74dfd62b-722d-4845-9cb9-d61f47976b93" providerId="ADAL" clId="{0F0C4E86-E246-4C65-AC73-5B66B6769CBC}" dt="2024-07-02T09:09:09.533" v="469" actId="20577"/>
        <pc:sldMkLst>
          <pc:docMk/>
          <pc:sldMk cId="474885102" sldId="260"/>
        </pc:sldMkLst>
        <pc:spChg chg="mod">
          <ac:chgData name="Lars de Wit" userId="74dfd62b-722d-4845-9cb9-d61f47976b93" providerId="ADAL" clId="{0F0C4E86-E246-4C65-AC73-5B66B6769CBC}" dt="2024-07-02T09:09:09.533" v="469" actId="20577"/>
          <ac:spMkLst>
            <pc:docMk/>
            <pc:sldMk cId="474885102" sldId="260"/>
            <ac:spMk id="2" creationId="{697B8108-7A73-3C6C-E42B-E357D9ADF48E}"/>
          </ac:spMkLst>
        </pc:spChg>
        <pc:spChg chg="del">
          <ac:chgData name="Lars de Wit" userId="74dfd62b-722d-4845-9cb9-d61f47976b93" providerId="ADAL" clId="{0F0C4E86-E246-4C65-AC73-5B66B6769CBC}" dt="2024-07-02T09:08:50.515" v="377" actId="478"/>
          <ac:spMkLst>
            <pc:docMk/>
            <pc:sldMk cId="474885102" sldId="260"/>
            <ac:spMk id="3" creationId="{FEB975BC-9398-61C9-B66D-59DC97F2B3B6}"/>
          </ac:spMkLst>
        </pc:sp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289759085" sldId="260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1322600912" sldId="261"/>
        </pc:sldMkLst>
      </pc:sldChg>
      <pc:sldChg chg="modSp add del mod ord">
        <pc:chgData name="Lars de Wit" userId="74dfd62b-722d-4845-9cb9-d61f47976b93" providerId="ADAL" clId="{0F0C4E86-E246-4C65-AC73-5B66B6769CBC}" dt="2024-07-02T09:18:03.100" v="1014" actId="47"/>
        <pc:sldMkLst>
          <pc:docMk/>
          <pc:sldMk cId="4078516892" sldId="261"/>
        </pc:sldMkLst>
        <pc:spChg chg="mod">
          <ac:chgData name="Lars de Wit" userId="74dfd62b-722d-4845-9cb9-d61f47976b93" providerId="ADAL" clId="{0F0C4E86-E246-4C65-AC73-5B66B6769CBC}" dt="2024-07-02T09:09:40.286" v="527" actId="20577"/>
          <ac:spMkLst>
            <pc:docMk/>
            <pc:sldMk cId="4078516892" sldId="261"/>
            <ac:spMk id="2" creationId="{58F1AAE8-5881-4111-E59B-5BDE8DCA8BA5}"/>
          </ac:spMkLst>
        </pc:sp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914069691" sldId="262"/>
        </pc:sldMkLst>
      </pc:sldChg>
      <pc:sldChg chg="addSp modSp new mod">
        <pc:chgData name="Lars de Wit" userId="74dfd62b-722d-4845-9cb9-d61f47976b93" providerId="ADAL" clId="{0F0C4E86-E246-4C65-AC73-5B66B6769CBC}" dt="2024-07-02T09:25:09.691" v="1578" actId="20577"/>
        <pc:sldMkLst>
          <pc:docMk/>
          <pc:sldMk cId="4074823268" sldId="262"/>
        </pc:sldMkLst>
        <pc:spChg chg="mod">
          <ac:chgData name="Lars de Wit" userId="74dfd62b-722d-4845-9cb9-d61f47976b93" providerId="ADAL" clId="{0F0C4E86-E246-4C65-AC73-5B66B6769CBC}" dt="2024-07-02T09:18:09.411" v="1023" actId="20577"/>
          <ac:spMkLst>
            <pc:docMk/>
            <pc:sldMk cId="4074823268" sldId="262"/>
            <ac:spMk id="2" creationId="{7F6F23FB-72AB-B15D-4D85-31CD80E0379A}"/>
          </ac:spMkLst>
        </pc:spChg>
        <pc:spChg chg="mod">
          <ac:chgData name="Lars de Wit" userId="74dfd62b-722d-4845-9cb9-d61f47976b93" providerId="ADAL" clId="{0F0C4E86-E246-4C65-AC73-5B66B6769CBC}" dt="2024-07-02T09:25:09.691" v="1578" actId="20577"/>
          <ac:spMkLst>
            <pc:docMk/>
            <pc:sldMk cId="4074823268" sldId="262"/>
            <ac:spMk id="3" creationId="{5917C5DF-2555-9777-BF1B-4E3782C7020C}"/>
          </ac:spMkLst>
        </pc:spChg>
        <pc:picChg chg="add mod">
          <ac:chgData name="Lars de Wit" userId="74dfd62b-722d-4845-9cb9-d61f47976b93" providerId="ADAL" clId="{0F0C4E86-E246-4C65-AC73-5B66B6769CBC}" dt="2024-07-02T09:24:48.178" v="1569" actId="1076"/>
          <ac:picMkLst>
            <pc:docMk/>
            <pc:sldMk cId="4074823268" sldId="262"/>
            <ac:picMk id="4" creationId="{60C6D3C1-5224-F89E-C771-618A66216FD1}"/>
          </ac:picMkLst>
        </pc:pic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123017099" sldId="263"/>
        </pc:sldMkLst>
      </pc:sldChg>
      <pc:sldChg chg="modSp new mod">
        <pc:chgData name="Lars de Wit" userId="74dfd62b-722d-4845-9cb9-d61f47976b93" providerId="ADAL" clId="{0F0C4E86-E246-4C65-AC73-5B66B6769CBC}" dt="2024-07-15T12:09:14.764" v="2177" actId="20577"/>
        <pc:sldMkLst>
          <pc:docMk/>
          <pc:sldMk cId="3528295948" sldId="263"/>
        </pc:sldMkLst>
        <pc:spChg chg="mod">
          <ac:chgData name="Lars de Wit" userId="74dfd62b-722d-4845-9cb9-d61f47976b93" providerId="ADAL" clId="{0F0C4E86-E246-4C65-AC73-5B66B6769CBC}" dt="2024-07-05T07:42:48.683" v="1610" actId="20577"/>
          <ac:spMkLst>
            <pc:docMk/>
            <pc:sldMk cId="3528295948" sldId="263"/>
            <ac:spMk id="2" creationId="{45FEF51E-ADEF-F1A5-1BB7-CDEA7647B707}"/>
          </ac:spMkLst>
        </pc:spChg>
        <pc:spChg chg="mod">
          <ac:chgData name="Lars de Wit" userId="74dfd62b-722d-4845-9cb9-d61f47976b93" providerId="ADAL" clId="{0F0C4E86-E246-4C65-AC73-5B66B6769CBC}" dt="2024-07-15T12:09:14.764" v="2177" actId="20577"/>
          <ac:spMkLst>
            <pc:docMk/>
            <pc:sldMk cId="3528295948" sldId="263"/>
            <ac:spMk id="3" creationId="{8D06D90F-1989-6B86-53A5-292B854475AD}"/>
          </ac:spMkLst>
        </pc:sp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169842370" sldId="264"/>
        </pc:sldMkLst>
      </pc:sldChg>
      <pc:sldChg chg="addSp delSp modSp add mod ord">
        <pc:chgData name="Lars de Wit" userId="74dfd62b-722d-4845-9cb9-d61f47976b93" providerId="ADAL" clId="{0F0C4E86-E246-4C65-AC73-5B66B6769CBC}" dt="2024-07-15T12:09:44.284" v="2204" actId="20577"/>
        <pc:sldMkLst>
          <pc:docMk/>
          <pc:sldMk cId="3798525112" sldId="264"/>
        </pc:sldMkLst>
        <pc:spChg chg="mod">
          <ac:chgData name="Lars de Wit" userId="74dfd62b-722d-4845-9cb9-d61f47976b93" providerId="ADAL" clId="{0F0C4E86-E246-4C65-AC73-5B66B6769CBC}" dt="2024-07-15T12:09:28.270" v="2189" actId="20577"/>
          <ac:spMkLst>
            <pc:docMk/>
            <pc:sldMk cId="3798525112" sldId="264"/>
            <ac:spMk id="2" creationId="{7F6F23FB-72AB-B15D-4D85-31CD80E0379A}"/>
          </ac:spMkLst>
        </pc:spChg>
        <pc:spChg chg="mod">
          <ac:chgData name="Lars de Wit" userId="74dfd62b-722d-4845-9cb9-d61f47976b93" providerId="ADAL" clId="{0F0C4E86-E246-4C65-AC73-5B66B6769CBC}" dt="2024-07-15T12:09:44.284" v="2204" actId="20577"/>
          <ac:spMkLst>
            <pc:docMk/>
            <pc:sldMk cId="3798525112" sldId="264"/>
            <ac:spMk id="3" creationId="{5917C5DF-2555-9777-BF1B-4E3782C7020C}"/>
          </ac:spMkLst>
        </pc:spChg>
        <pc:picChg chg="del">
          <ac:chgData name="Lars de Wit" userId="74dfd62b-722d-4845-9cb9-d61f47976b93" providerId="ADAL" clId="{0F0C4E86-E246-4C65-AC73-5B66B6769CBC}" dt="2024-07-05T07:43:12.018" v="1648" actId="478"/>
          <ac:picMkLst>
            <pc:docMk/>
            <pc:sldMk cId="3798525112" sldId="264"/>
            <ac:picMk id="4" creationId="{60C6D3C1-5224-F89E-C771-618A66216FD1}"/>
          </ac:picMkLst>
        </pc:picChg>
        <pc:picChg chg="add mod">
          <ac:chgData name="Lars de Wit" userId="74dfd62b-722d-4845-9cb9-d61f47976b93" providerId="ADAL" clId="{0F0C4E86-E246-4C65-AC73-5B66B6769CBC}" dt="2024-07-05T07:47:15.071" v="2167" actId="1076"/>
          <ac:picMkLst>
            <pc:docMk/>
            <pc:sldMk cId="3798525112" sldId="264"/>
            <ac:picMk id="5" creationId="{2B7C6990-2A84-67C9-D6AB-D932A83BEEAC}"/>
          </ac:picMkLst>
        </pc:picChg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3301970732" sldId="265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459038478" sldId="266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915876953" sldId="267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637230440" sldId="268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30895837" sldId="269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1719230701" sldId="270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755003208" sldId="271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293816555" sldId="272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406322176" sldId="273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1431224717" sldId="274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738147351" sldId="275"/>
        </pc:sldMkLst>
      </pc:sldChg>
      <pc:sldChg chg="del">
        <pc:chgData name="Lars de Wit" userId="74dfd62b-722d-4845-9cb9-d61f47976b93" providerId="ADAL" clId="{0F0C4E86-E246-4C65-AC73-5B66B6769CBC}" dt="2024-07-02T09:04:43.474" v="0" actId="47"/>
        <pc:sldMkLst>
          <pc:docMk/>
          <pc:sldMk cId="276581664" sldId="276"/>
        </pc:sldMkLst>
      </pc:sldChg>
      <pc:sldMasterChg chg="delSldLayout">
        <pc:chgData name="Lars de Wit" userId="74dfd62b-722d-4845-9cb9-d61f47976b93" providerId="ADAL" clId="{0F0C4E86-E246-4C65-AC73-5B66B6769CBC}" dt="2024-07-02T09:04:43.474" v="0" actId="47"/>
        <pc:sldMasterMkLst>
          <pc:docMk/>
          <pc:sldMasterMk cId="298241531" sldId="2147483686"/>
        </pc:sldMasterMkLst>
        <pc:sldLayoutChg chg="del">
          <pc:chgData name="Lars de Wit" userId="74dfd62b-722d-4845-9cb9-d61f47976b93" providerId="ADAL" clId="{0F0C4E86-E246-4C65-AC73-5B66B6769CBC}" dt="2024-07-02T09:04:43.474" v="0" actId="47"/>
          <pc:sldLayoutMkLst>
            <pc:docMk/>
            <pc:sldMasterMk cId="298241531" sldId="2147483686"/>
            <pc:sldLayoutMk cId="1805053541" sldId="2147483762"/>
          </pc:sldLayoutMkLst>
        </pc:sldLayoutChg>
      </pc:sldMasterChg>
    </pc:docChg>
  </pc:docChgLst>
  <pc:docChgLst>
    <pc:chgData name="Lars de Wit" userId="74dfd62b-722d-4845-9cb9-d61f47976b93" providerId="ADAL" clId="{68C12E3E-DE30-4725-BF70-E02E711CEDD8}"/>
    <pc:docChg chg="custSel addSld delSld modSld sldOrd">
      <pc:chgData name="Lars de Wit" userId="74dfd62b-722d-4845-9cb9-d61f47976b93" providerId="ADAL" clId="{68C12E3E-DE30-4725-BF70-E02E711CEDD8}" dt="2024-09-17T12:43:57.923" v="68" actId="962"/>
      <pc:docMkLst>
        <pc:docMk/>
      </pc:docMkLst>
      <pc:sldChg chg="modSp del mod">
        <pc:chgData name="Lars de Wit" userId="74dfd62b-722d-4845-9cb9-d61f47976b93" providerId="ADAL" clId="{68C12E3E-DE30-4725-BF70-E02E711CEDD8}" dt="2024-09-17T11:56:29.983" v="6" actId="47"/>
        <pc:sldMkLst>
          <pc:docMk/>
          <pc:sldMk cId="695972588" sldId="256"/>
        </pc:sldMkLst>
        <pc:spChg chg="mod">
          <ac:chgData name="Lars de Wit" userId="74dfd62b-722d-4845-9cb9-d61f47976b93" providerId="ADAL" clId="{68C12E3E-DE30-4725-BF70-E02E711CEDD8}" dt="2024-09-17T11:56:26.968" v="5" actId="20577"/>
          <ac:spMkLst>
            <pc:docMk/>
            <pc:sldMk cId="695972588" sldId="256"/>
            <ac:spMk id="2" creationId="{08A2A891-E05B-8CE9-D14C-5552FB8A1027}"/>
          </ac:spMkLst>
        </pc:spChg>
      </pc:sldChg>
      <pc:sldChg chg="addSp modSp new mod">
        <pc:chgData name="Lars de Wit" userId="74dfd62b-722d-4845-9cb9-d61f47976b93" providerId="ADAL" clId="{68C12E3E-DE30-4725-BF70-E02E711CEDD8}" dt="2024-09-17T12:41:29.836" v="23" actId="34135"/>
        <pc:sldMkLst>
          <pc:docMk/>
          <pc:sldMk cId="3061752954" sldId="256"/>
        </pc:sldMkLst>
        <pc:spChg chg="mod">
          <ac:chgData name="Lars de Wit" userId="74dfd62b-722d-4845-9cb9-d61f47976b93" providerId="ADAL" clId="{68C12E3E-DE30-4725-BF70-E02E711CEDD8}" dt="2024-09-17T11:58:37.585" v="18" actId="20577"/>
          <ac:spMkLst>
            <pc:docMk/>
            <pc:sldMk cId="3061752954" sldId="256"/>
            <ac:spMk id="3" creationId="{60F11148-A875-4D4B-F049-DDA2EA43284B}"/>
          </ac:spMkLst>
        </pc:spChg>
        <pc:picChg chg="add mod ord">
          <ac:chgData name="Lars de Wit" userId="74dfd62b-722d-4845-9cb9-d61f47976b93" providerId="ADAL" clId="{68C12E3E-DE30-4725-BF70-E02E711CEDD8}" dt="2024-09-17T12:41:29.836" v="23" actId="34135"/>
          <ac:picMkLst>
            <pc:docMk/>
            <pc:sldMk cId="3061752954" sldId="256"/>
            <ac:picMk id="5" creationId="{2703D7CB-2FF6-A2EA-F164-9DB258CDC1FF}"/>
          </ac:picMkLst>
        </pc:picChg>
      </pc:sldChg>
      <pc:sldChg chg="addSp delSp modSp add mod">
        <pc:chgData name="Lars de Wit" userId="74dfd62b-722d-4845-9cb9-d61f47976b93" providerId="ADAL" clId="{68C12E3E-DE30-4725-BF70-E02E711CEDD8}" dt="2024-09-17T12:42:43.502" v="49" actId="34135"/>
        <pc:sldMkLst>
          <pc:docMk/>
          <pc:sldMk cId="3580698767" sldId="257"/>
        </pc:sldMkLst>
        <pc:picChg chg="del mod">
          <ac:chgData name="Lars de Wit" userId="74dfd62b-722d-4845-9cb9-d61f47976b93" providerId="ADAL" clId="{68C12E3E-DE30-4725-BF70-E02E711CEDD8}" dt="2024-09-17T12:41:50.887" v="26" actId="478"/>
          <ac:picMkLst>
            <pc:docMk/>
            <pc:sldMk cId="3580698767" sldId="257"/>
            <ac:picMk id="5" creationId="{2703D7CB-2FF6-A2EA-F164-9DB258CDC1FF}"/>
          </ac:picMkLst>
        </pc:picChg>
        <pc:picChg chg="add mod ord">
          <ac:chgData name="Lars de Wit" userId="74dfd62b-722d-4845-9cb9-d61f47976b93" providerId="ADAL" clId="{68C12E3E-DE30-4725-BF70-E02E711CEDD8}" dt="2024-09-17T12:42:43.502" v="49" actId="34135"/>
          <ac:picMkLst>
            <pc:docMk/>
            <pc:sldMk cId="3580698767" sldId="257"/>
            <ac:picMk id="6" creationId="{4230A6B1-3FDE-ACEC-9C25-559F02D9BE5B}"/>
          </ac:picMkLst>
        </pc:picChg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3581616357" sldId="257"/>
        </pc:sldMkLst>
      </pc:sldChg>
      <pc:sldChg chg="addSp modSp add mod">
        <pc:chgData name="Lars de Wit" userId="74dfd62b-722d-4845-9cb9-d61f47976b93" providerId="ADAL" clId="{68C12E3E-DE30-4725-BF70-E02E711CEDD8}" dt="2024-09-17T12:42:40.523" v="48" actId="34135"/>
        <pc:sldMkLst>
          <pc:docMk/>
          <pc:sldMk cId="2295091673" sldId="258"/>
        </pc:sldMkLst>
        <pc:picChg chg="add mod ord">
          <ac:chgData name="Lars de Wit" userId="74dfd62b-722d-4845-9cb9-d61f47976b93" providerId="ADAL" clId="{68C12E3E-DE30-4725-BF70-E02E711CEDD8}" dt="2024-09-17T12:42:40.523" v="48" actId="34135"/>
          <ac:picMkLst>
            <pc:docMk/>
            <pc:sldMk cId="2295091673" sldId="258"/>
            <ac:picMk id="5" creationId="{1DB398FE-6C35-A10F-BBC9-FF29F969EE85}"/>
          </ac:picMkLst>
        </pc:picChg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3581279166" sldId="258"/>
        </pc:sldMkLst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3621538430" sldId="259"/>
        </pc:sldMkLst>
      </pc:sldChg>
      <pc:sldChg chg="addSp modSp add mod">
        <pc:chgData name="Lars de Wit" userId="74dfd62b-722d-4845-9cb9-d61f47976b93" providerId="ADAL" clId="{68C12E3E-DE30-4725-BF70-E02E711CEDD8}" dt="2024-09-17T12:42:36.463" v="47" actId="34135"/>
        <pc:sldMkLst>
          <pc:docMk/>
          <pc:sldMk cId="3807555358" sldId="259"/>
        </pc:sldMkLst>
        <pc:picChg chg="add mod ord">
          <ac:chgData name="Lars de Wit" userId="74dfd62b-722d-4845-9cb9-d61f47976b93" providerId="ADAL" clId="{68C12E3E-DE30-4725-BF70-E02E711CEDD8}" dt="2024-09-17T12:42:36.463" v="47" actId="34135"/>
          <ac:picMkLst>
            <pc:docMk/>
            <pc:sldMk cId="3807555358" sldId="259"/>
            <ac:picMk id="5" creationId="{CC6C7528-3028-BE0D-C474-BD0FA5089DBA}"/>
          </ac:picMkLst>
        </pc:picChg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474885102" sldId="260"/>
        </pc:sldMkLst>
      </pc:sldChg>
      <pc:sldChg chg="addSp modSp add mod">
        <pc:chgData name="Lars de Wit" userId="74dfd62b-722d-4845-9cb9-d61f47976b93" providerId="ADAL" clId="{68C12E3E-DE30-4725-BF70-E02E711CEDD8}" dt="2024-09-17T12:42:32.614" v="46" actId="34135"/>
        <pc:sldMkLst>
          <pc:docMk/>
          <pc:sldMk cId="2539503664" sldId="260"/>
        </pc:sldMkLst>
        <pc:picChg chg="add mod ord">
          <ac:chgData name="Lars de Wit" userId="74dfd62b-722d-4845-9cb9-d61f47976b93" providerId="ADAL" clId="{68C12E3E-DE30-4725-BF70-E02E711CEDD8}" dt="2024-09-17T12:42:32.614" v="46" actId="34135"/>
          <ac:picMkLst>
            <pc:docMk/>
            <pc:sldMk cId="2539503664" sldId="260"/>
            <ac:picMk id="5" creationId="{06BA0B44-E914-35A2-3AA2-6284F1322DF1}"/>
          </ac:picMkLst>
        </pc:picChg>
      </pc:sldChg>
      <pc:sldChg chg="addSp delSp modSp new mod ord">
        <pc:chgData name="Lars de Wit" userId="74dfd62b-722d-4845-9cb9-d61f47976b93" providerId="ADAL" clId="{68C12E3E-DE30-4725-BF70-E02E711CEDD8}" dt="2024-09-17T12:43:44.026" v="65" actId="962"/>
        <pc:sldMkLst>
          <pc:docMk/>
          <pc:sldMk cId="440271183" sldId="261"/>
        </pc:sldMkLst>
        <pc:spChg chg="del">
          <ac:chgData name="Lars de Wit" userId="74dfd62b-722d-4845-9cb9-d61f47976b93" providerId="ADAL" clId="{68C12E3E-DE30-4725-BF70-E02E711CEDD8}" dt="2024-09-17T12:43:41.435" v="63" actId="931"/>
          <ac:spMkLst>
            <pc:docMk/>
            <pc:sldMk cId="440271183" sldId="261"/>
            <ac:spMk id="4" creationId="{7089E009-9B78-CDAC-DC47-DD5985F65240}"/>
          </ac:spMkLst>
        </pc:spChg>
        <pc:picChg chg="add mod">
          <ac:chgData name="Lars de Wit" userId="74dfd62b-722d-4845-9cb9-d61f47976b93" providerId="ADAL" clId="{68C12E3E-DE30-4725-BF70-E02E711CEDD8}" dt="2024-09-17T12:43:44.026" v="65" actId="962"/>
          <ac:picMkLst>
            <pc:docMk/>
            <pc:sldMk cId="440271183" sldId="261"/>
            <ac:picMk id="6" creationId="{31F677CC-FEBA-C2F2-60B8-EB9867C02D23}"/>
          </ac:picMkLst>
        </pc:picChg>
      </pc:sldChg>
      <pc:sldChg chg="addSp delSp modSp new mod ord">
        <pc:chgData name="Lars de Wit" userId="74dfd62b-722d-4845-9cb9-d61f47976b93" providerId="ADAL" clId="{68C12E3E-DE30-4725-BF70-E02E711CEDD8}" dt="2024-09-17T12:43:34.385" v="62" actId="27614"/>
        <pc:sldMkLst>
          <pc:docMk/>
          <pc:sldMk cId="3580707013" sldId="262"/>
        </pc:sldMkLst>
        <pc:spChg chg="del">
          <ac:chgData name="Lars de Wit" userId="74dfd62b-722d-4845-9cb9-d61f47976b93" providerId="ADAL" clId="{68C12E3E-DE30-4725-BF70-E02E711CEDD8}" dt="2024-09-17T12:43:31.139" v="61" actId="931"/>
          <ac:spMkLst>
            <pc:docMk/>
            <pc:sldMk cId="3580707013" sldId="262"/>
            <ac:spMk id="4" creationId="{D08F6749-7DEB-8D34-716D-E12E041B3C9E}"/>
          </ac:spMkLst>
        </pc:spChg>
        <pc:picChg chg="add mod">
          <ac:chgData name="Lars de Wit" userId="74dfd62b-722d-4845-9cb9-d61f47976b93" providerId="ADAL" clId="{68C12E3E-DE30-4725-BF70-E02E711CEDD8}" dt="2024-09-17T12:43:34.385" v="62" actId="27614"/>
          <ac:picMkLst>
            <pc:docMk/>
            <pc:sldMk cId="3580707013" sldId="262"/>
            <ac:picMk id="6" creationId="{F9E74B83-7A87-0D83-4D10-01C66C2C2017}"/>
          </ac:picMkLst>
        </pc:picChg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4074823268" sldId="262"/>
        </pc:sldMkLst>
      </pc:sldChg>
      <pc:sldChg chg="addSp delSp modSp new mod ord">
        <pc:chgData name="Lars de Wit" userId="74dfd62b-722d-4845-9cb9-d61f47976b93" providerId="ADAL" clId="{68C12E3E-DE30-4725-BF70-E02E711CEDD8}" dt="2024-09-17T12:43:57.923" v="68" actId="962"/>
        <pc:sldMkLst>
          <pc:docMk/>
          <pc:sldMk cId="45723036" sldId="263"/>
        </pc:sldMkLst>
        <pc:spChg chg="del">
          <ac:chgData name="Lars de Wit" userId="74dfd62b-722d-4845-9cb9-d61f47976b93" providerId="ADAL" clId="{68C12E3E-DE30-4725-BF70-E02E711CEDD8}" dt="2024-09-17T12:43:55.207" v="66" actId="931"/>
          <ac:spMkLst>
            <pc:docMk/>
            <pc:sldMk cId="45723036" sldId="263"/>
            <ac:spMk id="4" creationId="{BDA9BE89-B0E2-2A65-ECD9-95BA0B3ACCF2}"/>
          </ac:spMkLst>
        </pc:spChg>
        <pc:picChg chg="add mod">
          <ac:chgData name="Lars de Wit" userId="74dfd62b-722d-4845-9cb9-d61f47976b93" providerId="ADAL" clId="{68C12E3E-DE30-4725-BF70-E02E711CEDD8}" dt="2024-09-17T12:43:57.923" v="68" actId="962"/>
          <ac:picMkLst>
            <pc:docMk/>
            <pc:sldMk cId="45723036" sldId="263"/>
            <ac:picMk id="6" creationId="{E9DEEDB1-F364-2DD1-1E02-B46A60B1A656}"/>
          </ac:picMkLst>
        </pc:picChg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3528295948" sldId="263"/>
        </pc:sldMkLst>
      </pc:sldChg>
      <pc:sldChg chg="del">
        <pc:chgData name="Lars de Wit" userId="74dfd62b-722d-4845-9cb9-d61f47976b93" providerId="ADAL" clId="{68C12E3E-DE30-4725-BF70-E02E711CEDD8}" dt="2024-09-17T11:39:25.124" v="0" actId="47"/>
        <pc:sldMkLst>
          <pc:docMk/>
          <pc:sldMk cId="3798525112" sldId="26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DD41-BF94-781CB5E2315F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Reeks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D-DD41-BF94-781CB5E2315F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Reeks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Categorie 1</c:v>
                </c:pt>
                <c:pt idx="1">
                  <c:v>Categorie 2</c:v>
                </c:pt>
                <c:pt idx="2">
                  <c:v>Categorie 3</c:v>
                </c:pt>
                <c:pt idx="3">
                  <c:v>Categorie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D-DD41-BF94-781CB5E23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644847"/>
        <c:axId val="328224927"/>
      </c:barChart>
      <c:catAx>
        <c:axId val="328644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224927"/>
        <c:crosses val="autoZero"/>
        <c:auto val="1"/>
        <c:lblAlgn val="ctr"/>
        <c:lblOffset val="100"/>
        <c:noMultiLvlLbl val="0"/>
      </c:catAx>
      <c:valAx>
        <c:axId val="32822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28644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FC79D-32B0-49D2-8DF7-919B38D714B9}" type="datetimeFigureOut">
              <a:rPr lang="nl-NL" smtClean="0"/>
              <a:t>17-9-2024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780A6-0294-492F-9D6E-5A80F476F58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660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32D6190-5175-CE50-C721-0D1760475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BE86219-0C02-1BBD-FCB1-F5C041164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18F78D-DF03-E882-3BCC-F4E0D16E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DF11711-FA67-80B0-CE15-E5D76257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D758A6-E41A-89C3-AAE1-88BFA5BB4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8D5916-75B4-72E5-66BD-75D84F57DA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DE10D6B5-22F5-77B8-DE6F-5EF243C6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2D199BF-461F-4172-DB4F-45F147C7F3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90B3CB9-4BE7-E18B-A37B-249A8A28B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6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DCB0B4-BF2E-72BC-41CB-AE49AA014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349B48-D8C5-3CE7-11FC-A758036BB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3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4E7FA8-51A4-1B1C-6FB0-DB2D1E23F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2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ken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4CF803A-73A0-C99A-7B2A-05CB2ADF5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610FD-EF26-4DB9-E1B5-C6334DDF1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89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7E67657-E2F8-858F-7A5C-A0A2C04B5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EF83-350B-9A62-E5C1-DF25BBA0E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6E24CB7-4261-4158-3779-3BED0B600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44D0EA6-2437-3610-3018-B0E40B610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8A610A-EFED-2E0D-3799-DC990F5FAC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7" name="Tijdelijke aanduiding voor titel 9">
            <a:extLst>
              <a:ext uri="{FF2B5EF4-FFF2-40B4-BE49-F238E27FC236}">
                <a16:creationId xmlns:a16="http://schemas.microsoft.com/office/drawing/2014/main" id="{383CF2BB-C6E7-E723-83FA-42BFB2A16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DDFA567C-30F5-E4D3-46DB-3C74C90D1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3" name="Afbeelding 2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5F98598-67B3-70F3-35F0-1E794BA4F2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30AE0A-293C-931C-8B98-ABDD61FC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7D2B0E4-B96D-0AC4-374A-7A8C97EBDA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Medewerker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8CBB95-A51D-E585-C6BC-0146FCDA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91CD213-61EC-F923-F22B-ACCB0E19E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801FA5-2CB4-B6A6-EA0A-ED6C05593E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BC52A761-D4C7-3011-EB79-E84C7F4F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7C72E92E-A5DD-0BB4-9C32-E56784D638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/>
              <a:t>Klik om de stijl te veranderen</a:t>
            </a:r>
          </a:p>
        </p:txBody>
      </p:sp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3B59B17-CD79-637B-2546-0110EDE9B9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9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1"/>
            <a:ext cx="1036178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agenda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het onderwerp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42936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10369550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inleiding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2C4CED0-7330-6D2A-EFAA-FCC581376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995" y="2205038"/>
            <a:ext cx="10361779" cy="3744912"/>
          </a:xfrm>
          <a:prstGeom prst="rect">
            <a:avLst/>
          </a:prstGeom>
        </p:spPr>
        <p:txBody>
          <a:bodyPr lIns="0" anchor="t"/>
          <a:lstStyle>
            <a:lvl1pPr marL="0" indent="0">
              <a:buFont typeface="Arial" panose="020B0604020202020204" pitchFamily="34" charset="0"/>
              <a:buNone/>
              <a:defRPr sz="1600" b="0">
                <a:solidFill>
                  <a:srgbClr val="00377A"/>
                </a:solidFill>
                <a:latin typeface="NeuzeitGro" pitchFamily="2" charset="77"/>
                <a:cs typeface="NeuzeitGro" pitchFamily="2" charset="77"/>
              </a:defRPr>
            </a:lvl1pPr>
            <a:lvl2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2pPr>
            <a:lvl3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3pPr>
            <a:lvl4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4pPr>
            <a:lvl5pPr>
              <a:defRPr sz="1600">
                <a:solidFill>
                  <a:srgbClr val="00377A"/>
                </a:solidFill>
                <a:latin typeface="Neue Haas Grotesk Text Pro" panose="020F0502020204030204" pitchFamily="34" charset="0"/>
                <a:cs typeface="Neue Haas Grotesk Text Pro" panose="020F0502020204030204" pitchFamily="34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15385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244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4" y="2204830"/>
            <a:ext cx="10369551" cy="3745120"/>
          </a:xfrm>
          <a:prstGeom prst="rect">
            <a:avLst/>
          </a:prstGeom>
        </p:spPr>
        <p:txBody>
          <a:bodyPr lIns="0" numCol="2" spcCol="360000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8928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vi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5900" y="2204830"/>
            <a:ext cx="59048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5" y="2205039"/>
            <a:ext cx="3744575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58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+ beeld 8/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6E83FE-AFDA-94C1-3C14-E71FBA3576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36200" y="2204830"/>
            <a:ext cx="3744575" cy="3745120"/>
          </a:xfrm>
          <a:prstGeom prst="rect">
            <a:avLst/>
          </a:prstGeom>
        </p:spPr>
        <p:txBody>
          <a:bodyPr lIns="0" numCol="1"/>
          <a:lstStyle>
            <a:lvl1pPr marL="0" indent="0">
              <a:buFontTx/>
              <a:buNone/>
              <a:defRPr sz="1600" b="0" i="0" baseline="0">
                <a:latin typeface="NeuzeitGro" pitchFamily="2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nl-NL" dirty="0"/>
              <a:t>Klikken om de tekst van het model te bewerken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56E621CD-DECD-FD70-C030-4D04B663993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11224" y="2205039"/>
            <a:ext cx="5990400" cy="3744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latin typeface="NeuzeitGro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76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F728-1FF7-5E11-68F3-BDF5A72E5A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1988800"/>
            <a:ext cx="10369551" cy="2880400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rPr lang="nl-NL" dirty="0"/>
              <a:t>“Klik om de quote te bewerken”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4E745C5C-3629-70BE-249B-C815D8926F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5517290"/>
            <a:ext cx="10369549" cy="74735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rgbClr val="00377A"/>
                </a:solidFill>
                <a:latin typeface="NeuzeitGro" pitchFamily="2" charset="77"/>
              </a:defRPr>
            </a:lvl1pPr>
          </a:lstStyle>
          <a:p>
            <a:pPr lvl="0"/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7696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9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-1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27C03D9-F93F-CFEF-58BC-346AFF042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42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1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57AC9F77-9B33-50A6-3564-C5A174FE15D9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27114281"/>
              </p:ext>
            </p:extLst>
          </p:nvPr>
        </p:nvGraphicFramePr>
        <p:xfrm>
          <a:off x="911225" y="2204864"/>
          <a:ext cx="10369550" cy="374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910">
                  <a:extLst>
                    <a:ext uri="{9D8B030D-6E8A-4147-A177-3AD203B41FA5}">
                      <a16:colId xmlns:a16="http://schemas.microsoft.com/office/drawing/2014/main" val="114038830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68115904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3475215313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15080532"/>
                    </a:ext>
                  </a:extLst>
                </a:gridCol>
                <a:gridCol w="2073910">
                  <a:extLst>
                    <a:ext uri="{9D8B030D-6E8A-4147-A177-3AD203B41FA5}">
                      <a16:colId xmlns:a16="http://schemas.microsoft.com/office/drawing/2014/main" val="2606945768"/>
                    </a:ext>
                  </a:extLst>
                </a:gridCol>
              </a:tblGrid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81105571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055360733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4110728359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161414005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690792707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31006001"/>
                  </a:ext>
                </a:extLst>
              </a:tr>
              <a:tr h="535012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/>
                    </a:p>
                  </a:txBody>
                  <a:tcPr marL="92682" marR="92682" marT="46341" marB="46341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2682" marR="92682" marT="46341" marB="46341"/>
                </a:tc>
                <a:extLst>
                  <a:ext uri="{0D108BD9-81ED-4DB2-BD59-A6C34878D82A}">
                    <a16:rowId xmlns:a16="http://schemas.microsoft.com/office/drawing/2014/main" val="2877968564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3530FCCD-65F9-828A-A132-0C6987EE682D}"/>
              </a:ext>
            </a:extLst>
          </p:cNvPr>
          <p:cNvSpPr txBox="1"/>
          <p:nvPr userDrawn="1"/>
        </p:nvSpPr>
        <p:spPr>
          <a:xfrm>
            <a:off x="622162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710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5068369-2096-1BDC-D286-1ABF9F692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te bewerken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17E9D307-1C66-2667-0C35-78D17D2F7454}"/>
              </a:ext>
            </a:extLst>
          </p:cNvPr>
          <p:cNvSpPr/>
          <p:nvPr userDrawn="1"/>
        </p:nvSpPr>
        <p:spPr>
          <a:xfrm>
            <a:off x="480310" y="1877191"/>
            <a:ext cx="11233691" cy="0"/>
          </a:xfrm>
          <a:prstGeom prst="line">
            <a:avLst/>
          </a:prstGeom>
          <a:ln w="38100" cap="rnd">
            <a:solidFill>
              <a:schemeClr val="tx2"/>
            </a:solidFill>
            <a:miter lim="400000"/>
            <a:tailEnd type="triangle"/>
          </a:ln>
        </p:spPr>
        <p:txBody>
          <a:bodyPr lIns="22860" rIns="22860"/>
          <a:lstStyle/>
          <a:p>
            <a:pPr>
              <a:defRPr sz="3600">
                <a:latin typeface="Campton Thin"/>
                <a:ea typeface="Campton Thin"/>
                <a:cs typeface="Campton Thin"/>
                <a:sym typeface="Campton Thin"/>
              </a:defRPr>
            </a:pPr>
            <a:endParaRPr b="1">
              <a:solidFill>
                <a:schemeClr val="accent6"/>
              </a:solidFill>
              <a:latin typeface="+mj-lt"/>
              <a:cs typeface="Toyota Type Semibold" panose="020B0502020202020204" pitchFamily="34" charset="0"/>
            </a:endParaRP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56DD1B9A-6A4E-5104-0D54-E1ED8282DFB5}"/>
              </a:ext>
            </a:extLst>
          </p:cNvPr>
          <p:cNvSpPr/>
          <p:nvPr userDrawn="1"/>
        </p:nvSpPr>
        <p:spPr>
          <a:xfrm>
            <a:off x="5123483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4" name="Oval 45">
            <a:extLst>
              <a:ext uri="{FF2B5EF4-FFF2-40B4-BE49-F238E27FC236}">
                <a16:creationId xmlns:a16="http://schemas.microsoft.com/office/drawing/2014/main" id="{F2CDE93B-B15E-F356-1246-E80CBC5ABFD9}"/>
              </a:ext>
            </a:extLst>
          </p:cNvPr>
          <p:cNvSpPr/>
          <p:nvPr userDrawn="1"/>
        </p:nvSpPr>
        <p:spPr>
          <a:xfrm>
            <a:off x="47061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725C2977-2303-8336-0F60-319CF0631EB3}"/>
              </a:ext>
            </a:extLst>
          </p:cNvPr>
          <p:cNvSpPr/>
          <p:nvPr userDrawn="1"/>
        </p:nvSpPr>
        <p:spPr>
          <a:xfrm>
            <a:off x="1401185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Oval 47">
            <a:extLst>
              <a:ext uri="{FF2B5EF4-FFF2-40B4-BE49-F238E27FC236}">
                <a16:creationId xmlns:a16="http://schemas.microsoft.com/office/drawing/2014/main" id="{B5251F32-83EE-D9C3-BF3A-1F677F8264C4}"/>
              </a:ext>
            </a:extLst>
          </p:cNvPr>
          <p:cNvSpPr/>
          <p:nvPr userDrawn="1"/>
        </p:nvSpPr>
        <p:spPr>
          <a:xfrm>
            <a:off x="233176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7" name="Oval 48">
            <a:extLst>
              <a:ext uri="{FF2B5EF4-FFF2-40B4-BE49-F238E27FC236}">
                <a16:creationId xmlns:a16="http://schemas.microsoft.com/office/drawing/2014/main" id="{D8597E38-5263-3DF1-870A-F81B8486360F}"/>
              </a:ext>
            </a:extLst>
          </p:cNvPr>
          <p:cNvSpPr/>
          <p:nvPr userDrawn="1"/>
        </p:nvSpPr>
        <p:spPr>
          <a:xfrm>
            <a:off x="3262334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8" name="Oval 49">
            <a:extLst>
              <a:ext uri="{FF2B5EF4-FFF2-40B4-BE49-F238E27FC236}">
                <a16:creationId xmlns:a16="http://schemas.microsoft.com/office/drawing/2014/main" id="{8FD6A1EC-6ED3-8D41-2CC9-BE5DC62690EA}"/>
              </a:ext>
            </a:extLst>
          </p:cNvPr>
          <p:cNvSpPr/>
          <p:nvPr userDrawn="1"/>
        </p:nvSpPr>
        <p:spPr>
          <a:xfrm>
            <a:off x="6984632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9" name="Oval 50">
            <a:extLst>
              <a:ext uri="{FF2B5EF4-FFF2-40B4-BE49-F238E27FC236}">
                <a16:creationId xmlns:a16="http://schemas.microsoft.com/office/drawing/2014/main" id="{51DB4C79-213F-0EC0-936E-98A592A95D94}"/>
              </a:ext>
            </a:extLst>
          </p:cNvPr>
          <p:cNvSpPr/>
          <p:nvPr userDrawn="1"/>
        </p:nvSpPr>
        <p:spPr>
          <a:xfrm>
            <a:off x="4192909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1" name="Oval 51">
            <a:extLst>
              <a:ext uri="{FF2B5EF4-FFF2-40B4-BE49-F238E27FC236}">
                <a16:creationId xmlns:a16="http://schemas.microsoft.com/office/drawing/2014/main" id="{4C4F2544-6D75-73B3-ADFC-3C7AB97DFFDA}"/>
              </a:ext>
            </a:extLst>
          </p:cNvPr>
          <p:cNvSpPr/>
          <p:nvPr userDrawn="1"/>
        </p:nvSpPr>
        <p:spPr>
          <a:xfrm>
            <a:off x="7915207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2" name="Oval 52">
            <a:extLst>
              <a:ext uri="{FF2B5EF4-FFF2-40B4-BE49-F238E27FC236}">
                <a16:creationId xmlns:a16="http://schemas.microsoft.com/office/drawing/2014/main" id="{57BC7CDD-8C64-3D9F-E8BB-4893C40D56D0}"/>
              </a:ext>
            </a:extLst>
          </p:cNvPr>
          <p:cNvSpPr/>
          <p:nvPr userDrawn="1"/>
        </p:nvSpPr>
        <p:spPr>
          <a:xfrm>
            <a:off x="6054058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>
              <a:solidFill>
                <a:schemeClr val="accent6"/>
              </a:solidFill>
            </a:endParaRPr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0E5385DA-E534-DDC2-921D-3C425DA86EF5}"/>
              </a:ext>
            </a:extLst>
          </p:cNvPr>
          <p:cNvSpPr/>
          <p:nvPr userDrawn="1"/>
        </p:nvSpPr>
        <p:spPr>
          <a:xfrm>
            <a:off x="8845781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30FB2C4C-9E0B-B797-F30A-1C853375A787}"/>
              </a:ext>
            </a:extLst>
          </p:cNvPr>
          <p:cNvSpPr/>
          <p:nvPr userDrawn="1"/>
        </p:nvSpPr>
        <p:spPr>
          <a:xfrm>
            <a:off x="9776356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6" name="Oval 55">
            <a:extLst>
              <a:ext uri="{FF2B5EF4-FFF2-40B4-BE49-F238E27FC236}">
                <a16:creationId xmlns:a16="http://schemas.microsoft.com/office/drawing/2014/main" id="{BC025148-B9BF-8C69-E941-CF62FD5CB8D9}"/>
              </a:ext>
            </a:extLst>
          </p:cNvPr>
          <p:cNvSpPr/>
          <p:nvPr userDrawn="1"/>
        </p:nvSpPr>
        <p:spPr>
          <a:xfrm>
            <a:off x="10706930" y="1824442"/>
            <a:ext cx="105498" cy="1054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chemeClr val="accent6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673E838-4834-0E3E-D0F6-C1459633DB5A}"/>
              </a:ext>
            </a:extLst>
          </p:cNvPr>
          <p:cNvSpPr/>
          <p:nvPr userDrawn="1"/>
        </p:nvSpPr>
        <p:spPr>
          <a:xfrm>
            <a:off x="576109" y="218948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8" name="Rectangle 68">
            <a:extLst>
              <a:ext uri="{FF2B5EF4-FFF2-40B4-BE49-F238E27FC236}">
                <a16:creationId xmlns:a16="http://schemas.microsoft.com/office/drawing/2014/main" id="{D98C14B7-F515-F1DA-19B7-222182A646D6}"/>
              </a:ext>
            </a:extLst>
          </p:cNvPr>
          <p:cNvSpPr/>
          <p:nvPr userDrawn="1"/>
        </p:nvSpPr>
        <p:spPr>
          <a:xfrm>
            <a:off x="2655704" y="249353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19" name="Rectangle 69">
            <a:extLst>
              <a:ext uri="{FF2B5EF4-FFF2-40B4-BE49-F238E27FC236}">
                <a16:creationId xmlns:a16="http://schemas.microsoft.com/office/drawing/2014/main" id="{EC142D5F-F42F-618C-557C-B5A67AE0E318}"/>
              </a:ext>
            </a:extLst>
          </p:cNvPr>
          <p:cNvSpPr/>
          <p:nvPr userDrawn="1"/>
        </p:nvSpPr>
        <p:spPr>
          <a:xfrm>
            <a:off x="4308742" y="2797579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0" name="Rectangle 70">
            <a:extLst>
              <a:ext uri="{FF2B5EF4-FFF2-40B4-BE49-F238E27FC236}">
                <a16:creationId xmlns:a16="http://schemas.microsoft.com/office/drawing/2014/main" id="{2854C444-9B78-ABBE-1169-17A7310BB2C2}"/>
              </a:ext>
            </a:extLst>
          </p:cNvPr>
          <p:cNvSpPr/>
          <p:nvPr userDrawn="1"/>
        </p:nvSpPr>
        <p:spPr>
          <a:xfrm>
            <a:off x="5987722" y="3101628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1" name="Rectangle 71">
            <a:extLst>
              <a:ext uri="{FF2B5EF4-FFF2-40B4-BE49-F238E27FC236}">
                <a16:creationId xmlns:a16="http://schemas.microsoft.com/office/drawing/2014/main" id="{09181DA7-EC91-D903-972A-A046629BFC01}"/>
              </a:ext>
            </a:extLst>
          </p:cNvPr>
          <p:cNvSpPr/>
          <p:nvPr userDrawn="1"/>
        </p:nvSpPr>
        <p:spPr>
          <a:xfrm>
            <a:off x="5000232" y="3405677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2" name="Rectangle 72">
            <a:extLst>
              <a:ext uri="{FF2B5EF4-FFF2-40B4-BE49-F238E27FC236}">
                <a16:creationId xmlns:a16="http://schemas.microsoft.com/office/drawing/2014/main" id="{CAB3F3BD-1ADD-E885-7C92-22BBE6058759}"/>
              </a:ext>
            </a:extLst>
          </p:cNvPr>
          <p:cNvSpPr/>
          <p:nvPr userDrawn="1"/>
        </p:nvSpPr>
        <p:spPr>
          <a:xfrm>
            <a:off x="6896133" y="3709726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</a:endParaRPr>
          </a:p>
        </p:txBody>
      </p:sp>
      <p:sp>
        <p:nvSpPr>
          <p:cNvPr id="23" name="Rectangle 73">
            <a:extLst>
              <a:ext uri="{FF2B5EF4-FFF2-40B4-BE49-F238E27FC236}">
                <a16:creationId xmlns:a16="http://schemas.microsoft.com/office/drawing/2014/main" id="{CAE1516E-18FF-453C-B623-6F63BB06823F}"/>
              </a:ext>
            </a:extLst>
          </p:cNvPr>
          <p:cNvSpPr/>
          <p:nvPr userDrawn="1"/>
        </p:nvSpPr>
        <p:spPr>
          <a:xfrm>
            <a:off x="8191076" y="4013775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4" name="Rectangle 74">
            <a:extLst>
              <a:ext uri="{FF2B5EF4-FFF2-40B4-BE49-F238E27FC236}">
                <a16:creationId xmlns:a16="http://schemas.microsoft.com/office/drawing/2014/main" id="{B44A7640-131B-765A-16C2-55CD00FCD193}"/>
              </a:ext>
            </a:extLst>
          </p:cNvPr>
          <p:cNvSpPr/>
          <p:nvPr userDrawn="1"/>
        </p:nvSpPr>
        <p:spPr>
          <a:xfrm>
            <a:off x="9752048" y="4317824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5" name="Rectangle 75">
            <a:extLst>
              <a:ext uri="{FF2B5EF4-FFF2-40B4-BE49-F238E27FC236}">
                <a16:creationId xmlns:a16="http://schemas.microsoft.com/office/drawing/2014/main" id="{9EDD0E2E-16A0-182A-BDC4-A1EEA98167AA}"/>
              </a:ext>
            </a:extLst>
          </p:cNvPr>
          <p:cNvSpPr/>
          <p:nvPr userDrawn="1"/>
        </p:nvSpPr>
        <p:spPr>
          <a:xfrm>
            <a:off x="9663145" y="4621873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6" name="Rectangle 76">
            <a:extLst>
              <a:ext uri="{FF2B5EF4-FFF2-40B4-BE49-F238E27FC236}">
                <a16:creationId xmlns:a16="http://schemas.microsoft.com/office/drawing/2014/main" id="{9C43FB45-916A-5EFD-2BD1-7B56E5E42AD3}"/>
              </a:ext>
            </a:extLst>
          </p:cNvPr>
          <p:cNvSpPr/>
          <p:nvPr userDrawn="1"/>
        </p:nvSpPr>
        <p:spPr>
          <a:xfrm>
            <a:off x="6046603" y="4925922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139250CC-9FC6-C5C3-AAD2-1530C687B590}"/>
              </a:ext>
            </a:extLst>
          </p:cNvPr>
          <p:cNvSpPr/>
          <p:nvPr userDrawn="1"/>
        </p:nvSpPr>
        <p:spPr>
          <a:xfrm>
            <a:off x="4633301" y="5229971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8" name="Rectangle 78">
            <a:extLst>
              <a:ext uri="{FF2B5EF4-FFF2-40B4-BE49-F238E27FC236}">
                <a16:creationId xmlns:a16="http://schemas.microsoft.com/office/drawing/2014/main" id="{EBFCF272-8811-20A4-970B-5E9D41779E19}"/>
              </a:ext>
            </a:extLst>
          </p:cNvPr>
          <p:cNvSpPr/>
          <p:nvPr userDrawn="1"/>
        </p:nvSpPr>
        <p:spPr>
          <a:xfrm>
            <a:off x="2313245" y="5534020"/>
            <a:ext cx="1909763" cy="1724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700" dirty="0">
              <a:solidFill>
                <a:schemeClr val="bg1"/>
              </a:solidFill>
              <a:latin typeface="NeuzeitGro" pitchFamily="2" charset="77"/>
            </a:endParaRPr>
          </a:p>
        </p:txBody>
      </p:sp>
      <p:sp>
        <p:nvSpPr>
          <p:cNvPr id="29" name="Tijdelijke aanduiding voor tekst 4">
            <a:extLst>
              <a:ext uri="{FF2B5EF4-FFF2-40B4-BE49-F238E27FC236}">
                <a16:creationId xmlns:a16="http://schemas.microsoft.com/office/drawing/2014/main" id="{9EE164D7-15DC-2559-7F34-6B9191D10357}"/>
              </a:ext>
            </a:extLst>
          </p:cNvPr>
          <p:cNvSpPr txBox="1">
            <a:spLocks/>
          </p:cNvSpPr>
          <p:nvPr userDrawn="1"/>
        </p:nvSpPr>
        <p:spPr>
          <a:xfrm>
            <a:off x="42421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Maand</a:t>
            </a:r>
          </a:p>
        </p:txBody>
      </p: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CA71E0F9-643C-6381-33FE-DED8DEF71967}"/>
              </a:ext>
            </a:extLst>
          </p:cNvPr>
          <p:cNvSpPr txBox="1">
            <a:spLocks/>
          </p:cNvSpPr>
          <p:nvPr userDrawn="1"/>
        </p:nvSpPr>
        <p:spPr>
          <a:xfrm>
            <a:off x="135987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1" name="Tijdelijke aanduiding voor tekst 4">
            <a:extLst>
              <a:ext uri="{FF2B5EF4-FFF2-40B4-BE49-F238E27FC236}">
                <a16:creationId xmlns:a16="http://schemas.microsoft.com/office/drawing/2014/main" id="{98C57096-E9CC-1D07-76C4-58A4ADC3D4EC}"/>
              </a:ext>
            </a:extLst>
          </p:cNvPr>
          <p:cNvSpPr txBox="1">
            <a:spLocks/>
          </p:cNvSpPr>
          <p:nvPr userDrawn="1"/>
        </p:nvSpPr>
        <p:spPr>
          <a:xfrm>
            <a:off x="229554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2" name="Tijdelijke aanduiding voor tekst 4">
            <a:extLst>
              <a:ext uri="{FF2B5EF4-FFF2-40B4-BE49-F238E27FC236}">
                <a16:creationId xmlns:a16="http://schemas.microsoft.com/office/drawing/2014/main" id="{401A4F9C-3159-6018-3C50-21CA98FB7131}"/>
              </a:ext>
            </a:extLst>
          </p:cNvPr>
          <p:cNvSpPr txBox="1">
            <a:spLocks/>
          </p:cNvSpPr>
          <p:nvPr userDrawn="1"/>
        </p:nvSpPr>
        <p:spPr>
          <a:xfrm>
            <a:off x="32205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3" name="Tijdelijke aanduiding voor tekst 4">
            <a:extLst>
              <a:ext uri="{FF2B5EF4-FFF2-40B4-BE49-F238E27FC236}">
                <a16:creationId xmlns:a16="http://schemas.microsoft.com/office/drawing/2014/main" id="{C289A19D-13F8-3594-8B90-D031687A1DC2}"/>
              </a:ext>
            </a:extLst>
          </p:cNvPr>
          <p:cNvSpPr txBox="1">
            <a:spLocks/>
          </p:cNvSpPr>
          <p:nvPr userDrawn="1"/>
        </p:nvSpPr>
        <p:spPr>
          <a:xfrm>
            <a:off x="413497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4" name="Tijdelijke aanduiding voor tekst 4">
            <a:extLst>
              <a:ext uri="{FF2B5EF4-FFF2-40B4-BE49-F238E27FC236}">
                <a16:creationId xmlns:a16="http://schemas.microsoft.com/office/drawing/2014/main" id="{071A2A83-4AE4-9EEB-8FE0-483230325593}"/>
              </a:ext>
            </a:extLst>
          </p:cNvPr>
          <p:cNvSpPr txBox="1">
            <a:spLocks/>
          </p:cNvSpPr>
          <p:nvPr userDrawn="1"/>
        </p:nvSpPr>
        <p:spPr>
          <a:xfrm>
            <a:off x="5070642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5" name="Tijdelijke aanduiding voor tekst 4">
            <a:extLst>
              <a:ext uri="{FF2B5EF4-FFF2-40B4-BE49-F238E27FC236}">
                <a16:creationId xmlns:a16="http://schemas.microsoft.com/office/drawing/2014/main" id="{E292BF14-E51D-7EE5-55AD-F917A77E40CF}"/>
              </a:ext>
            </a:extLst>
          </p:cNvPr>
          <p:cNvSpPr txBox="1">
            <a:spLocks/>
          </p:cNvSpPr>
          <p:nvPr userDrawn="1"/>
        </p:nvSpPr>
        <p:spPr>
          <a:xfrm>
            <a:off x="5995674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6" name="Tijdelijke aanduiding voor tekst 4">
            <a:extLst>
              <a:ext uri="{FF2B5EF4-FFF2-40B4-BE49-F238E27FC236}">
                <a16:creationId xmlns:a16="http://schemas.microsoft.com/office/drawing/2014/main" id="{AB6D8420-D5FC-6805-3892-2FB94AE8335E}"/>
              </a:ext>
            </a:extLst>
          </p:cNvPr>
          <p:cNvSpPr txBox="1">
            <a:spLocks/>
          </p:cNvSpPr>
          <p:nvPr userDrawn="1"/>
        </p:nvSpPr>
        <p:spPr>
          <a:xfrm>
            <a:off x="693133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0BB12837-DA02-9F8A-834B-9FC3DDEDC5F6}"/>
              </a:ext>
            </a:extLst>
          </p:cNvPr>
          <p:cNvSpPr txBox="1">
            <a:spLocks/>
          </p:cNvSpPr>
          <p:nvPr userDrawn="1"/>
        </p:nvSpPr>
        <p:spPr>
          <a:xfrm>
            <a:off x="785637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8" name="Tijdelijke aanduiding voor tekst 4">
            <a:extLst>
              <a:ext uri="{FF2B5EF4-FFF2-40B4-BE49-F238E27FC236}">
                <a16:creationId xmlns:a16="http://schemas.microsoft.com/office/drawing/2014/main" id="{6F8EB012-693D-BD51-294C-99F5EFEE1C03}"/>
              </a:ext>
            </a:extLst>
          </p:cNvPr>
          <p:cNvSpPr txBox="1">
            <a:spLocks/>
          </p:cNvSpPr>
          <p:nvPr userDrawn="1"/>
        </p:nvSpPr>
        <p:spPr>
          <a:xfrm>
            <a:off x="8792036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39" name="Tijdelijke aanduiding voor tekst 4">
            <a:extLst>
              <a:ext uri="{FF2B5EF4-FFF2-40B4-BE49-F238E27FC236}">
                <a16:creationId xmlns:a16="http://schemas.microsoft.com/office/drawing/2014/main" id="{6A9AD9BA-C0AA-AE00-4956-04DEFBFBB71E}"/>
              </a:ext>
            </a:extLst>
          </p:cNvPr>
          <p:cNvSpPr txBox="1">
            <a:spLocks/>
          </p:cNvSpPr>
          <p:nvPr userDrawn="1"/>
        </p:nvSpPr>
        <p:spPr>
          <a:xfrm>
            <a:off x="9717069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0" name="Tijdelijke aanduiding voor tekst 4">
            <a:extLst>
              <a:ext uri="{FF2B5EF4-FFF2-40B4-BE49-F238E27FC236}">
                <a16:creationId xmlns:a16="http://schemas.microsoft.com/office/drawing/2014/main" id="{921E7033-0FB2-DB32-B7FC-C5EDC6266024}"/>
              </a:ext>
            </a:extLst>
          </p:cNvPr>
          <p:cNvSpPr txBox="1">
            <a:spLocks/>
          </p:cNvSpPr>
          <p:nvPr userDrawn="1"/>
        </p:nvSpPr>
        <p:spPr>
          <a:xfrm>
            <a:off x="10642101" y="1557280"/>
            <a:ext cx="685097" cy="260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1pPr>
            <a:lvl2pPr marL="47625" indent="-36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None/>
              <a:tabLst/>
              <a:defRPr sz="1600" b="1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2pPr>
            <a:lvl3pPr marL="6762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euzeitGro" pitchFamily="2" charset="77"/>
                <a:ea typeface="+mn-ea"/>
                <a:cs typeface="+mn-cs"/>
              </a:defRPr>
            </a:lvl3pPr>
            <a:lvl4pPr marL="1371600" indent="-136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4pPr>
            <a:lvl5pPr marL="1828800" indent="-1817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tx1"/>
                </a:solidFill>
                <a:latin typeface="NeuzeitGroLig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Maand</a:t>
            </a:r>
            <a:endParaRPr lang="nl-NL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A3231AD-5E86-0CAC-C47F-22E71F01C005}"/>
              </a:ext>
            </a:extLst>
          </p:cNvPr>
          <p:cNvSpPr txBox="1"/>
          <p:nvPr userDrawn="1"/>
        </p:nvSpPr>
        <p:spPr>
          <a:xfrm>
            <a:off x="576109" y="2153468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E03B7C0-1DB6-3CEB-DFCA-FA4929CE50D3}"/>
              </a:ext>
            </a:extLst>
          </p:cNvPr>
          <p:cNvSpPr txBox="1"/>
          <p:nvPr userDrawn="1"/>
        </p:nvSpPr>
        <p:spPr>
          <a:xfrm>
            <a:off x="2608242" y="246203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476A5618-BE02-354A-B154-75E2C1F49944}"/>
              </a:ext>
            </a:extLst>
          </p:cNvPr>
          <p:cNvSpPr txBox="1"/>
          <p:nvPr userDrawn="1"/>
        </p:nvSpPr>
        <p:spPr>
          <a:xfrm>
            <a:off x="4274099" y="276213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2CC5A97-CE66-45A2-4263-66A356EB2380}"/>
              </a:ext>
            </a:extLst>
          </p:cNvPr>
          <p:cNvSpPr txBox="1"/>
          <p:nvPr userDrawn="1"/>
        </p:nvSpPr>
        <p:spPr>
          <a:xfrm>
            <a:off x="5976457" y="306828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8FAEB9B8-1B93-1049-93F0-7EAAF1DC4B6A}"/>
              </a:ext>
            </a:extLst>
          </p:cNvPr>
          <p:cNvSpPr txBox="1"/>
          <p:nvPr userDrawn="1"/>
        </p:nvSpPr>
        <p:spPr>
          <a:xfrm>
            <a:off x="4986370" y="3372900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02B226A-75E0-DF62-35B3-E5EAC60ACBBD}"/>
              </a:ext>
            </a:extLst>
          </p:cNvPr>
          <p:cNvSpPr txBox="1"/>
          <p:nvPr userDrawn="1"/>
        </p:nvSpPr>
        <p:spPr>
          <a:xfrm>
            <a:off x="6896133" y="36762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CEFCEF3-B277-2814-1EB4-9EB64A85E8DC}"/>
              </a:ext>
            </a:extLst>
          </p:cNvPr>
          <p:cNvSpPr txBox="1"/>
          <p:nvPr userDrawn="1"/>
        </p:nvSpPr>
        <p:spPr>
          <a:xfrm>
            <a:off x="8191196" y="3972529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A92A3D6A-5636-8E21-A0E8-EF5CF5E88830}"/>
              </a:ext>
            </a:extLst>
          </p:cNvPr>
          <p:cNvSpPr txBox="1"/>
          <p:nvPr userDrawn="1"/>
        </p:nvSpPr>
        <p:spPr>
          <a:xfrm>
            <a:off x="9752048" y="4286871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91D87288-960E-78C4-00C8-1D3C25088C49}"/>
              </a:ext>
            </a:extLst>
          </p:cNvPr>
          <p:cNvSpPr txBox="1"/>
          <p:nvPr userDrawn="1"/>
        </p:nvSpPr>
        <p:spPr>
          <a:xfrm>
            <a:off x="9663144" y="4584975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13EEABA-3BF2-DC8F-FFD0-B34B6C4A9CC9}"/>
              </a:ext>
            </a:extLst>
          </p:cNvPr>
          <p:cNvSpPr txBox="1"/>
          <p:nvPr userDrawn="1"/>
        </p:nvSpPr>
        <p:spPr>
          <a:xfrm>
            <a:off x="6054058" y="4889024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984F5263-6FBC-E7A8-2DEE-AA7F7B255505}"/>
              </a:ext>
            </a:extLst>
          </p:cNvPr>
          <p:cNvSpPr txBox="1"/>
          <p:nvPr userDrawn="1"/>
        </p:nvSpPr>
        <p:spPr>
          <a:xfrm>
            <a:off x="4633300" y="5193073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48ACD60A-1AF3-95A5-6B4D-F8474E9ABB08}"/>
              </a:ext>
            </a:extLst>
          </p:cNvPr>
          <p:cNvSpPr txBox="1"/>
          <p:nvPr userDrawn="1"/>
        </p:nvSpPr>
        <p:spPr>
          <a:xfrm>
            <a:off x="2302747" y="5497122"/>
            <a:ext cx="190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000" dirty="0">
                <a:latin typeface="NeuzeitGro" pitchFamily="2" charset="77"/>
              </a:rPr>
              <a:t>Actiepunt</a:t>
            </a:r>
          </a:p>
        </p:txBody>
      </p:sp>
    </p:spTree>
    <p:extLst>
      <p:ext uri="{BB962C8B-B14F-4D97-AF65-F5344CB8AC3E}">
        <p14:creationId xmlns:p14="http://schemas.microsoft.com/office/powerpoint/2010/main" val="408901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agina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9213-14E5-F967-E896-164AF909A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908050"/>
            <a:ext cx="10442575" cy="900000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nl-NL" dirty="0"/>
              <a:t>Klik om de tekst bewerken</a:t>
            </a:r>
          </a:p>
        </p:txBody>
      </p:sp>
      <p:graphicFrame>
        <p:nvGraphicFramePr>
          <p:cNvPr id="4" name="Tijdelijke aanduiding voor grafiek 4">
            <a:extLst>
              <a:ext uri="{FF2B5EF4-FFF2-40B4-BE49-F238E27FC236}">
                <a16:creationId xmlns:a16="http://schemas.microsoft.com/office/drawing/2014/main" id="{73D8FCFB-1D31-FECA-30EE-C3FD6155CEA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5080522"/>
              </p:ext>
            </p:extLst>
          </p:nvPr>
        </p:nvGraphicFramePr>
        <p:xfrm>
          <a:off x="838200" y="1484908"/>
          <a:ext cx="10515600" cy="4465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173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Holdings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3">
            <a:extLst>
              <a:ext uri="{FF2B5EF4-FFF2-40B4-BE49-F238E27FC236}">
                <a16:creationId xmlns:a16="http://schemas.microsoft.com/office/drawing/2014/main" id="{A608DB83-1AA0-9B64-904A-171B488DA560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Holdings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55 | 2260 AB Leidschendam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338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Dealer Group b.v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Dealer Group b.v.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Donau 34 | 2491 BA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Postbus 24010 | 2490 AA Den Haag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1719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, Digital &amp;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Innovation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, Digital &amp; Data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Steurweg 8 | 4941VR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212 | 4940AE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www.louwmangroup.nl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76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uwman Bedrijfsw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3">
            <a:extLst>
              <a:ext uri="{FF2B5EF4-FFF2-40B4-BE49-F238E27FC236}">
                <a16:creationId xmlns:a16="http://schemas.microsoft.com/office/drawing/2014/main" id="{E9BDF9D5-1BD8-48B8-EE62-51812F6B95E6}"/>
              </a:ext>
            </a:extLst>
          </p:cNvPr>
          <p:cNvSpPr txBox="1"/>
          <p:nvPr userDrawn="1"/>
        </p:nvSpPr>
        <p:spPr>
          <a:xfrm>
            <a:off x="898950" y="472518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solidFill>
                  <a:schemeClr val="bg1"/>
                </a:solidFill>
                <a:effectLst/>
                <a:latin typeface="NeuzeitGro" pitchFamily="2" charset="77"/>
              </a:rPr>
              <a:t>Louwman</a:t>
            </a:r>
            <a:r>
              <a:rPr lang="nl-NL" sz="1600" b="1" dirty="0">
                <a:solidFill>
                  <a:schemeClr val="bg1"/>
                </a:solidFill>
                <a:effectLst/>
                <a:latin typeface="NeuzeitGro" pitchFamily="2" charset="77"/>
              </a:rPr>
              <a:t> Bedrijfswagens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Ramgatseweg</a:t>
            </a:r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 53 | 4941 VN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P.O. Box XXX | XXXX XX Raamsdonksveer</a:t>
            </a:r>
          </a:p>
          <a:p>
            <a:r>
              <a:rPr lang="nl-NL" sz="1600" dirty="0">
                <a:solidFill>
                  <a:schemeClr val="bg1"/>
                </a:solidFill>
                <a:effectLst/>
                <a:latin typeface="NeuzeitGro" pitchFamily="2" charset="77"/>
              </a:rPr>
              <a:t>The Netherlands</a:t>
            </a:r>
          </a:p>
          <a:p>
            <a:r>
              <a:rPr lang="nl-NL" sz="1600" dirty="0" err="1">
                <a:solidFill>
                  <a:schemeClr val="bg1"/>
                </a:solidFill>
                <a:effectLst/>
                <a:latin typeface="NeuzeitGro" pitchFamily="2" charset="77"/>
              </a:rPr>
              <a:t>www.louwmanbedrijfswagens.nl</a:t>
            </a:r>
            <a:endParaRPr lang="nl-NL" sz="1600" dirty="0">
              <a:solidFill>
                <a:schemeClr val="bg1"/>
              </a:solidFill>
              <a:effectLst/>
              <a:latin typeface="NeuzeitG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6768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6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8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AD9693-A9EF-1BA2-6ABC-EE15B7D81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9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1603F817-DB2E-4533-6AD9-4659B1B47E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18A7F89-BE95-23E4-7D5B-C14B8D830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91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Wit Logo letter 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1AD73C-7926-4DC9-1C12-336EFC74D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FDFD6E0-963F-E89D-6464-A7530C71A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pic>
        <p:nvPicPr>
          <p:cNvPr id="8" name="Afbeelding 7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36789A64-E13B-BE46-35FE-DE83132AE5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lauw Logo letter 0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B2441C1-841D-F26F-D63B-2ECC6874B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6171" r="8959" b="26095"/>
          <a:stretch/>
        </p:blipFill>
        <p:spPr>
          <a:xfrm>
            <a:off x="0" y="5514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8DEBA64-FA14-D1D8-E34E-A309BAD85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3" name="Afbeelding 2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94E7050E-E6F3-DB67-49B0-9D973CA233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lant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D054009C-F92F-E199-0059-2025D919C1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2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pagina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71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auto, person&#10;&#10;Automatisch gegenereerde beschrijving">
            <a:extLst>
              <a:ext uri="{FF2B5EF4-FFF2-40B4-BE49-F238E27FC236}">
                <a16:creationId xmlns:a16="http://schemas.microsoft.com/office/drawing/2014/main" id="{50A3305B-6674-8E88-4884-4E10C4CCD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3C60689-85EA-47DB-C26A-3CD9D0F25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FA993D-C5F2-38EC-3CD2-0B7F39E8B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2B6FBB24-16C9-7D0C-8985-2547556D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4D20CD21-DD9F-46D6-F315-707070D28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BEB09A6-9FF9-07DF-FB1C-1E3E4B96B2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0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EDF0BE7D-9975-7AE5-25C1-453015E799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ewerke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A048328-969F-BCE8-0B0C-E2A66D02D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2E2634-F981-26C8-6B78-08E3B4902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24" t="36779" r="3161" b="33079"/>
          <a:stretch/>
        </p:blipFill>
        <p:spPr>
          <a:xfrm>
            <a:off x="-1197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6FBD93-B456-38CF-20FC-46421C682B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6" name="Tijdelijke aanduiding voor titel 9">
            <a:extLst>
              <a:ext uri="{FF2B5EF4-FFF2-40B4-BE49-F238E27FC236}">
                <a16:creationId xmlns:a16="http://schemas.microsoft.com/office/drawing/2014/main" id="{99F271C8-7B47-1B56-BD56-2AC2070D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26489C36-756C-F2A1-68E3-2B5B4C7C2D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nl-NL" dirty="0" err="1"/>
              <a:t>Louwman</a:t>
            </a:r>
            <a:r>
              <a:rPr lang="nl-NL" dirty="0"/>
              <a:t> Divisie</a:t>
            </a:r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A0B9B21-C6E9-F6AF-AB30-6C1326D8B0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0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7.sv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emf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687" r:id="rId2"/>
    <p:sldLayoutId id="2147483688" r:id="rId3"/>
    <p:sldLayoutId id="2147483689" r:id="rId4"/>
    <p:sldLayoutId id="2147483738" r:id="rId5"/>
    <p:sldLayoutId id="21474837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9" r:id="rId3"/>
    <p:sldLayoutId id="2147483740" r:id="rId4"/>
    <p:sldLayoutId id="2147483741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F06C4D54-9499-CEB3-8261-30B3040F2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0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F1D2BE-D191-1AB8-F727-C4DCF471CC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40775" y="6259444"/>
            <a:ext cx="1440000" cy="185806"/>
          </a:xfrm>
          <a:prstGeom prst="rect">
            <a:avLst/>
          </a:prstGeom>
        </p:spPr>
      </p:pic>
      <p:sp>
        <p:nvSpPr>
          <p:cNvPr id="17" name="Tijdelijke aanduiding voor titel 9">
            <a:extLst>
              <a:ext uri="{FF2B5EF4-FFF2-40B4-BE49-F238E27FC236}">
                <a16:creationId xmlns:a16="http://schemas.microsoft.com/office/drawing/2014/main" id="{95FDB88C-4339-70E4-6FBC-313B11F1A544}"/>
              </a:ext>
            </a:extLst>
          </p:cNvPr>
          <p:cNvSpPr txBox="1">
            <a:spLocks/>
          </p:cNvSpPr>
          <p:nvPr userDrawn="1"/>
        </p:nvSpPr>
        <p:spPr>
          <a:xfrm>
            <a:off x="908832" y="2766218"/>
            <a:ext cx="103719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NeuzeitGro" pitchFamily="2" charset="77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Tijdelijke aanduiding voor tekst 10">
            <a:extLst>
              <a:ext uri="{FF2B5EF4-FFF2-40B4-BE49-F238E27FC236}">
                <a16:creationId xmlns:a16="http://schemas.microsoft.com/office/drawing/2014/main" id="{F844C26D-9133-C68D-9769-A9D33A7F7400}"/>
              </a:ext>
            </a:extLst>
          </p:cNvPr>
          <p:cNvSpPr txBox="1">
            <a:spLocks/>
          </p:cNvSpPr>
          <p:nvPr userDrawn="1"/>
        </p:nvSpPr>
        <p:spPr>
          <a:xfrm>
            <a:off x="911225" y="3801232"/>
            <a:ext cx="10369550" cy="46672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NeuzeitGr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7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Louwman Divisie</a:t>
            </a:r>
            <a:endParaRPr lang="nl-NL" dirty="0"/>
          </a:p>
        </p:txBody>
      </p:sp>
      <p:pic>
        <p:nvPicPr>
          <p:cNvPr id="2" name="Afbeelding 1" descr="Afbeelding met tekst, clipart&#10;&#10;Automatisch gegenereerde beschrijving">
            <a:extLst>
              <a:ext uri="{FF2B5EF4-FFF2-40B4-BE49-F238E27FC236}">
                <a16:creationId xmlns:a16="http://schemas.microsoft.com/office/drawing/2014/main" id="{43FCBF09-D4F8-4AC1-AE91-13E8880B70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FFFFF"/>
          </a:solidFill>
          <a:latin typeface="NeuzeitGro" pitchFamily="2" charset="77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rgbClr val="FFFFFF"/>
          </a:solidFill>
          <a:latin typeface="NeuzeitGr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6B454389-EFA5-D56D-681E-D524FC2688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574">
          <p15:clr>
            <a:srgbClr val="F26B43"/>
          </p15:clr>
        </p15:guide>
        <p15:guide id="6" pos="7106">
          <p15:clr>
            <a:srgbClr val="F26B43"/>
          </p15:clr>
        </p15:guide>
        <p15:guide id="7" orient="horz" pos="138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F25AAF2-72C1-F89C-A392-12478140D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45" t="36779" r="2140" b="330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A picture containing light, lit, traffic, outdoor&#10;&#10;Description automatically generated">
            <a:extLst>
              <a:ext uri="{FF2B5EF4-FFF2-40B4-BE49-F238E27FC236}">
                <a16:creationId xmlns:a16="http://schemas.microsoft.com/office/drawing/2014/main" id="{265E0CED-21E0-E46F-A404-8DDBFEB2F5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952A7F1-5FEC-C9F4-6E92-52FDCDD2A18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DF0EE1C-3A4A-D785-DF52-D1B170D1F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8775" y="6255786"/>
            <a:ext cx="1422000" cy="189464"/>
          </a:xfrm>
          <a:prstGeom prst="rect">
            <a:avLst/>
          </a:prstGeom>
        </p:spPr>
      </p:pic>
      <p:pic>
        <p:nvPicPr>
          <p:cNvPr id="4" name="Afbeelding 3" descr="Afbeelding met tekst, donker, licht&#10;&#10;Automatisch gegenereerde beschrijving">
            <a:extLst>
              <a:ext uri="{FF2B5EF4-FFF2-40B4-BE49-F238E27FC236}">
                <a16:creationId xmlns:a16="http://schemas.microsoft.com/office/drawing/2014/main" id="{84F18325-3A1D-0C3F-6A39-6320FFF05E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6165850"/>
            <a:ext cx="1930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79FA039-2B5A-EDD2-6D21-9FCAAE912C3B}"/>
              </a:ext>
            </a:extLst>
          </p:cNvPr>
          <p:cNvSpPr/>
          <p:nvPr userDrawn="1"/>
        </p:nvSpPr>
        <p:spPr>
          <a:xfrm>
            <a:off x="0" y="2367"/>
            <a:ext cx="12192000" cy="6858000"/>
          </a:xfrm>
          <a:prstGeom prst="rect">
            <a:avLst/>
          </a:prstGeom>
          <a:solidFill>
            <a:srgbClr val="0037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FD9B5C-D9E3-9B10-28B7-C555ACC5C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86" t="50618" r="21870" b="25203"/>
          <a:stretch/>
        </p:blipFill>
        <p:spPr>
          <a:xfrm>
            <a:off x="0" y="1690"/>
            <a:ext cx="12192000" cy="6858000"/>
          </a:xfrm>
          <a:prstGeom prst="rect">
            <a:avLst/>
          </a:prstGeom>
        </p:spPr>
      </p:pic>
      <p:pic>
        <p:nvPicPr>
          <p:cNvPr id="2" name="Afbeelding 4">
            <a:extLst>
              <a:ext uri="{FF2B5EF4-FFF2-40B4-BE49-F238E27FC236}">
                <a16:creationId xmlns:a16="http://schemas.microsoft.com/office/drawing/2014/main" id="{84D39761-C229-344B-31CE-62C13F5E3A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60199" y="1242000"/>
            <a:ext cx="2232253" cy="2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77A"/>
          </a:solidFill>
          <a:latin typeface="NeuzeitGr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7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7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7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7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574" userDrawn="1">
          <p15:clr>
            <a:srgbClr val="F26B43"/>
          </p15:clr>
        </p15:guide>
        <p15:guide id="6" pos="7106" userDrawn="1">
          <p15:clr>
            <a:srgbClr val="F26B43"/>
          </p15:clr>
        </p15:guide>
        <p15:guide id="7" orient="horz" pos="138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1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emel, voertuig, tekst, Landvoertuig&#10;&#10;Automatisch gegenereerde beschrijving">
            <a:extLst>
              <a:ext uri="{FF2B5EF4-FFF2-40B4-BE49-F238E27FC236}">
                <a16:creationId xmlns:a16="http://schemas.microsoft.com/office/drawing/2014/main" id="{2703D7CB-2FF6-A2EA-F164-9DB258CDC1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9E13EB-23B1-0051-EF47-E0F85A5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F11148-A875-4D4B-F049-DDA2EA432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Louwman BYD</a:t>
            </a:r>
          </a:p>
        </p:txBody>
      </p:sp>
    </p:spTree>
    <p:extLst>
      <p:ext uri="{BB962C8B-B14F-4D97-AF65-F5344CB8AC3E}">
        <p14:creationId xmlns:p14="http://schemas.microsoft.com/office/powerpoint/2010/main" val="306175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BA887-ECA3-3878-2A0A-62DE2DDF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B38D2D-E20D-60AE-9A6C-F25DFCC2F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auto, voertuig, Auto-interieur&#10;&#10;Automatisch gegenereerde beschrijving">
            <a:extLst>
              <a:ext uri="{FF2B5EF4-FFF2-40B4-BE49-F238E27FC236}">
                <a16:creationId xmlns:a16="http://schemas.microsoft.com/office/drawing/2014/main" id="{F9E74B83-7A87-0D83-4D10-01C66C2C201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3123" b="3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707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voertuig, tekst, hemel, strand&#10;&#10;Automatisch gegenereerde beschrijving">
            <a:extLst>
              <a:ext uri="{FF2B5EF4-FFF2-40B4-BE49-F238E27FC236}">
                <a16:creationId xmlns:a16="http://schemas.microsoft.com/office/drawing/2014/main" id="{4230A6B1-3FDE-ACEC-9C25-559F02D9BE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9E13EB-23B1-0051-EF47-E0F85A5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F11148-A875-4D4B-F049-DDA2EA432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Louwman BYD</a:t>
            </a:r>
          </a:p>
        </p:txBody>
      </p:sp>
    </p:spTree>
    <p:extLst>
      <p:ext uri="{BB962C8B-B14F-4D97-AF65-F5344CB8AC3E}">
        <p14:creationId xmlns:p14="http://schemas.microsoft.com/office/powerpoint/2010/main" val="358069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45940-BB12-14F9-4082-06ECE1EE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F41B26-5BE7-88F7-415F-EC4023E2F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hemel, voertuig, auto, Landvoertuig&#10;&#10;Automatisch gegenereerde beschrijving">
            <a:extLst>
              <a:ext uri="{FF2B5EF4-FFF2-40B4-BE49-F238E27FC236}">
                <a16:creationId xmlns:a16="http://schemas.microsoft.com/office/drawing/2014/main" id="{31F677CC-FEBA-C2F2-60B8-EB9867C02D2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6646" r="16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027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oertuig, Landvoertuig, wiel&#10;&#10;Automatisch gegenereerde beschrijving">
            <a:extLst>
              <a:ext uri="{FF2B5EF4-FFF2-40B4-BE49-F238E27FC236}">
                <a16:creationId xmlns:a16="http://schemas.microsoft.com/office/drawing/2014/main" id="{1DB398FE-6C35-A10F-BBC9-FF29F969EE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9E13EB-23B1-0051-EF47-E0F85A5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F11148-A875-4D4B-F049-DDA2EA432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Louwman BYD</a:t>
            </a:r>
          </a:p>
        </p:txBody>
      </p:sp>
    </p:spTree>
    <p:extLst>
      <p:ext uri="{BB962C8B-B14F-4D97-AF65-F5344CB8AC3E}">
        <p14:creationId xmlns:p14="http://schemas.microsoft.com/office/powerpoint/2010/main" val="229509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vlak, auto, ontwerp&#10;&#10;Automatisch gegenereerde beschrijving">
            <a:extLst>
              <a:ext uri="{FF2B5EF4-FFF2-40B4-BE49-F238E27FC236}">
                <a16:creationId xmlns:a16="http://schemas.microsoft.com/office/drawing/2014/main" id="{CC6C7528-3028-BE0D-C474-BD0FA5089D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9E13EB-23B1-0051-EF47-E0F85A5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F11148-A875-4D4B-F049-DDA2EA432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Louwman BYD</a:t>
            </a:r>
          </a:p>
        </p:txBody>
      </p:sp>
    </p:spTree>
    <p:extLst>
      <p:ext uri="{BB962C8B-B14F-4D97-AF65-F5344CB8AC3E}">
        <p14:creationId xmlns:p14="http://schemas.microsoft.com/office/powerpoint/2010/main" val="3807555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5EC9F-630B-A940-3D5C-351414854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61CDC5-199E-11CC-DB0D-0653666B3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voertuig, wiel, Landvoertuig, buitenshuis&#10;&#10;Automatisch gegenereerde beschrijving">
            <a:extLst>
              <a:ext uri="{FF2B5EF4-FFF2-40B4-BE49-F238E27FC236}">
                <a16:creationId xmlns:a16="http://schemas.microsoft.com/office/drawing/2014/main" id="{E9DEEDB1-F364-2DD1-1E02-B46A60B1A65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3123" b="3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723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tekst, auto, kunst&#10;&#10;Automatisch gegenereerde beschrijving">
            <a:extLst>
              <a:ext uri="{FF2B5EF4-FFF2-40B4-BE49-F238E27FC236}">
                <a16:creationId xmlns:a16="http://schemas.microsoft.com/office/drawing/2014/main" id="{06BA0B44-E914-35A2-3AA2-6284F1322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6"/>
            <a:ext cx="12192000" cy="68416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9E13EB-23B1-0051-EF47-E0F85A5E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F11148-A875-4D4B-F049-DDA2EA432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Louwman BYD</a:t>
            </a:r>
          </a:p>
        </p:txBody>
      </p:sp>
    </p:spTree>
    <p:extLst>
      <p:ext uri="{BB962C8B-B14F-4D97-AF65-F5344CB8AC3E}">
        <p14:creationId xmlns:p14="http://schemas.microsoft.com/office/powerpoint/2010/main" val="253950366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itel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ofdstukken Klan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ofdstukken Medewerk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leid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kst pagina'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abellen">
  <a:themeElements>
    <a:clrScheme name="LOUWMAN">
      <a:dk1>
        <a:srgbClr val="003779"/>
      </a:dk1>
      <a:lt1>
        <a:srgbClr val="F5F5F7"/>
      </a:lt1>
      <a:dk2>
        <a:srgbClr val="003779"/>
      </a:dk2>
      <a:lt2>
        <a:srgbClr val="F5F5F7"/>
      </a:lt2>
      <a:accent1>
        <a:srgbClr val="003779"/>
      </a:accent1>
      <a:accent2>
        <a:srgbClr val="9BAFC2"/>
      </a:accent2>
      <a:accent3>
        <a:srgbClr val="B8C8D9"/>
      </a:accent3>
      <a:accent4>
        <a:srgbClr val="D3DEEA"/>
      </a:accent4>
      <a:accent5>
        <a:srgbClr val="EDF1F7"/>
      </a:accent5>
      <a:accent6>
        <a:srgbClr val="91B592"/>
      </a:accent6>
      <a:hlink>
        <a:srgbClr val="91B592"/>
      </a:hlink>
      <a:folHlink>
        <a:srgbClr val="CEE2C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fzen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/1 Fo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32c242-ca66-4c25-b4d4-7947c9e95e3e" xsi:nil="true"/>
    <lcf76f155ced4ddcb4097134ff3c332f xmlns="51104a67-ddfe-49f1-9a3c-3316f7c2f48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31DA6BFBA7E447BE7298FA05CACC29" ma:contentTypeVersion="15" ma:contentTypeDescription="Een nieuw document maken." ma:contentTypeScope="" ma:versionID="f842237155597812efb459935a4315d4">
  <xsd:schema xmlns:xsd="http://www.w3.org/2001/XMLSchema" xmlns:xs="http://www.w3.org/2001/XMLSchema" xmlns:p="http://schemas.microsoft.com/office/2006/metadata/properties" xmlns:ns2="51104a67-ddfe-49f1-9a3c-3316f7c2f48b" xmlns:ns3="1432c242-ca66-4c25-b4d4-7947c9e95e3e" targetNamespace="http://schemas.microsoft.com/office/2006/metadata/properties" ma:root="true" ma:fieldsID="252ae00be503095c66271dc3626b6550" ns2:_="" ns3:_="">
    <xsd:import namespace="51104a67-ddfe-49f1-9a3c-3316f7c2f48b"/>
    <xsd:import namespace="1432c242-ca66-4c25-b4d4-7947c9e95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04a67-ddfe-49f1-9a3c-3316f7c2f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c4fd71fb-dbcb-4f81-8488-2735d95965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2c242-ca66-4c25-b4d4-7947c9e95e3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18cd91c-612e-4d98-8e82-5a5a4dfffd0a}" ma:internalName="TaxCatchAll" ma:showField="CatchAllData" ma:web="1432c242-ca66-4c25-b4d4-7947c9e95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FA5ED3-0E81-42D2-A8C4-706CFF638D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5F1F98-AFA2-4AC0-833C-3515D1D8FB24}">
  <ds:schemaRefs>
    <ds:schemaRef ds:uri="http://schemas.microsoft.com/office/2006/metadata/properties"/>
    <ds:schemaRef ds:uri="http://schemas.microsoft.com/office/infopath/2007/PartnerControls"/>
    <ds:schemaRef ds:uri="11046264-00eb-4846-a92f-c8d1cc2cea83"/>
    <ds:schemaRef ds:uri="b0aa20bf-7b3d-4162-b179-138b59f37789"/>
    <ds:schemaRef ds:uri="edd8cde1-acc0-4ef4-972b-c1c05ee0278c"/>
    <ds:schemaRef ds:uri="1432c242-ca66-4c25-b4d4-7947c9e95e3e"/>
    <ds:schemaRef ds:uri="51104a67-ddfe-49f1-9a3c-3316f7c2f48b"/>
  </ds:schemaRefs>
</ds:datastoreItem>
</file>

<file path=customXml/itemProps3.xml><?xml version="1.0" encoding="utf-8"?>
<ds:datastoreItem xmlns:ds="http://schemas.openxmlformats.org/officeDocument/2006/customXml" ds:itemID="{78ABEEB8-A451-4A92-A30A-D95C02EC3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104a67-ddfe-49f1-9a3c-3316f7c2f48b"/>
    <ds:schemaRef ds:uri="1432c242-ca66-4c25-b4d4-7947c9e95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1900</TotalTime>
  <Words>10</Words>
  <Application>Microsoft Office PowerPoint</Application>
  <PresentationFormat>Breedbeeld</PresentationFormat>
  <Paragraphs>5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9</vt:i4>
      </vt:variant>
      <vt:variant>
        <vt:lpstr>Diatitels</vt:lpstr>
      </vt:variant>
      <vt:variant>
        <vt:i4>8</vt:i4>
      </vt:variant>
    </vt:vector>
  </HeadingPairs>
  <TitlesOfParts>
    <vt:vector size="22" baseType="lpstr">
      <vt:lpstr>Aptos</vt:lpstr>
      <vt:lpstr>Arial</vt:lpstr>
      <vt:lpstr>Calibri</vt:lpstr>
      <vt:lpstr>Neue Haas Grotesk Text Pro</vt:lpstr>
      <vt:lpstr>NeuzeitGro</vt:lpstr>
      <vt:lpstr>Titel Klanten</vt:lpstr>
      <vt:lpstr>Titel Medewerkers</vt:lpstr>
      <vt:lpstr>Hoofdstukken Klanten</vt:lpstr>
      <vt:lpstr>Hoofdstukken Medewerkers</vt:lpstr>
      <vt:lpstr>Inleiding</vt:lpstr>
      <vt:lpstr>Tekst pagina's</vt:lpstr>
      <vt:lpstr>Tabellen</vt:lpstr>
      <vt:lpstr>Afzender</vt:lpstr>
      <vt:lpstr>1/1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Guus Ernest</dc:creator>
  <cp:lastModifiedBy>Lars de Wit</cp:lastModifiedBy>
  <cp:revision>39</cp:revision>
  <dcterms:created xsi:type="dcterms:W3CDTF">2023-03-16T09:05:02Z</dcterms:created>
  <dcterms:modified xsi:type="dcterms:W3CDTF">2024-09-17T12:44:04Z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lantnaam">
    <vt:lpwstr>1;#DBC|8df49d6c-49fb-4504-94a0-50d51542bfa2</vt:lpwstr>
  </property>
  <property fmtid="{D5CDD505-2E9C-101B-9397-08002B2CF9AE}" pid="3" name="MediaServiceImageTags">
    <vt:lpwstr/>
  </property>
  <property fmtid="{D5CDD505-2E9C-101B-9397-08002B2CF9AE}" pid="4" name="ContentTypeId">
    <vt:lpwstr>0x010100E831DA6BFBA7E447BE7298FA05CACC29</vt:lpwstr>
  </property>
</Properties>
</file>